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82" r:id="rId5"/>
    <p:sldId id="259" r:id="rId6"/>
    <p:sldId id="260" r:id="rId7"/>
    <p:sldId id="281" r:id="rId8"/>
    <p:sldId id="262" r:id="rId9"/>
    <p:sldId id="261" r:id="rId10"/>
    <p:sldId id="263" r:id="rId11"/>
    <p:sldId id="264" r:id="rId12"/>
    <p:sldId id="267" r:id="rId13"/>
    <p:sldId id="277" r:id="rId14"/>
    <p:sldId id="268" r:id="rId15"/>
    <p:sldId id="278" r:id="rId16"/>
    <p:sldId id="280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4" r:id="rId25"/>
    <p:sldId id="283" r:id="rId26"/>
  </p:sldIdLst>
  <p:sldSz cx="12192000" cy="6858000"/>
  <p:notesSz cx="6858000" cy="9144000"/>
  <p:custDataLst>
    <p:tags r:id="rId28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4B6"/>
    <a:srgbClr val="FFDE57"/>
    <a:srgbClr val="BFD5E7"/>
    <a:srgbClr val="FFF7D5"/>
    <a:srgbClr val="646464"/>
    <a:srgbClr val="CC00FF"/>
    <a:srgbClr val="D5AD42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2013" autoAdjust="0"/>
  </p:normalViewPr>
  <p:slideViewPr>
    <p:cSldViewPr snapToGrid="0">
      <p:cViewPr varScale="1">
        <p:scale>
          <a:sx n="73" d="100"/>
          <a:sy n="73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Pauwels" userId="3a80159d-93b9-43cb-8c4f-9fabd2a5db77" providerId="ADAL" clId="{160A48FB-3BD0-427D-9329-4F129EC7A757}"/>
    <pc:docChg chg="undo custSel addSld modSld">
      <pc:chgData name="Eric Pauwels" userId="3a80159d-93b9-43cb-8c4f-9fabd2a5db77" providerId="ADAL" clId="{160A48FB-3BD0-427D-9329-4F129EC7A757}" dt="2021-07-01T05:27:47.375" v="2725" actId="20577"/>
      <pc:docMkLst>
        <pc:docMk/>
      </pc:docMkLst>
      <pc:sldChg chg="addSp delSp modSp modTransition modAnim">
        <pc:chgData name="Eric Pauwels" userId="3a80159d-93b9-43cb-8c4f-9fabd2a5db77" providerId="ADAL" clId="{160A48FB-3BD0-427D-9329-4F129EC7A757}" dt="2021-06-30T13:09:08.440" v="2534"/>
        <pc:sldMkLst>
          <pc:docMk/>
          <pc:sldMk cId="54334544" sldId="256"/>
        </pc:sldMkLst>
        <pc:picChg chg="add del mod">
          <ac:chgData name="Eric Pauwels" userId="3a80159d-93b9-43cb-8c4f-9fabd2a5db77" providerId="ADAL" clId="{160A48FB-3BD0-427D-9329-4F129EC7A757}" dt="2021-06-30T12:58:17.787" v="2530"/>
          <ac:picMkLst>
            <pc:docMk/>
            <pc:sldMk cId="54334544" sldId="256"/>
            <ac:picMk id="4" creationId="{41D1D433-8AA1-4894-9FF8-888099B97911}"/>
          </ac:picMkLst>
        </pc:picChg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54334544" sldId="256"/>
            <ac:picMk id="5" creationId="{6F05A11B-4C23-45B5-BA2F-38735EF8212A}"/>
          </ac:picMkLst>
        </pc:picChg>
        <pc:picChg chg="add del mod">
          <ac:chgData name="Eric Pauwels" userId="3a80159d-93b9-43cb-8c4f-9fabd2a5db77" providerId="ADAL" clId="{160A48FB-3BD0-427D-9329-4F129EC7A757}" dt="2021-06-30T13:01:39.260" v="2532"/>
          <ac:picMkLst>
            <pc:docMk/>
            <pc:sldMk cId="54334544" sldId="256"/>
            <ac:picMk id="6" creationId="{0E3FF43B-6E2D-4DF6-BA38-4E04942A4843}"/>
          </ac:picMkLst>
        </pc:picChg>
        <pc:picChg chg="add mod">
          <ac:chgData name="Eric Pauwels" userId="3a80159d-93b9-43cb-8c4f-9fabd2a5db77" providerId="ADAL" clId="{160A48FB-3BD0-427D-9329-4F129EC7A757}" dt="2021-06-30T13:09:08.440" v="2534"/>
          <ac:picMkLst>
            <pc:docMk/>
            <pc:sldMk cId="54334544" sldId="256"/>
            <ac:picMk id="7" creationId="{B0F8895D-3B55-4BEC-9B3A-E8BA75065D7B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3:09:08.440" v="2534"/>
        <pc:sldMkLst>
          <pc:docMk/>
          <pc:sldMk cId="2718411288" sldId="257"/>
        </pc:sldMkLst>
        <pc:picChg chg="add mod">
          <ac:chgData name="Eric Pauwels" userId="3a80159d-93b9-43cb-8c4f-9fabd2a5db77" providerId="ADAL" clId="{160A48FB-3BD0-427D-9329-4F129EC7A757}" dt="2021-06-30T13:09:08.440" v="2534"/>
          <ac:picMkLst>
            <pc:docMk/>
            <pc:sldMk cId="2718411288" sldId="257"/>
            <ac:picMk id="5" creationId="{237E8FE6-8B73-415A-B808-D6908C45087B}"/>
          </ac:picMkLst>
        </pc:picChg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2718411288" sldId="257"/>
            <ac:picMk id="6" creationId="{C6EE1429-FA86-4EA5-828B-1ACA6EEE1FE5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3:23:44.778" v="2575"/>
        <pc:sldMkLst>
          <pc:docMk/>
          <pc:sldMk cId="628175496" sldId="258"/>
        </pc:sldMkLst>
        <pc:picChg chg="add del mod">
          <ac:chgData name="Eric Pauwels" userId="3a80159d-93b9-43cb-8c4f-9fabd2a5db77" providerId="ADAL" clId="{160A48FB-3BD0-427D-9329-4F129EC7A757}" dt="2021-06-30T13:16:45.761" v="2573"/>
          <ac:picMkLst>
            <pc:docMk/>
            <pc:sldMk cId="628175496" sldId="258"/>
            <ac:picMk id="9" creationId="{E1C978E3-7D1D-4FB8-BB02-B14100CBC64A}"/>
          </ac:picMkLst>
        </pc:picChg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628175496" sldId="258"/>
            <ac:picMk id="12" creationId="{69B6DF30-5C17-4D65-AD88-C2E63C5DEAD8}"/>
          </ac:picMkLst>
        </pc:picChg>
        <pc:picChg chg="add del mod">
          <ac:chgData name="Eric Pauwels" userId="3a80159d-93b9-43cb-8c4f-9fabd2a5db77" providerId="ADAL" clId="{160A48FB-3BD0-427D-9329-4F129EC7A757}" dt="2021-06-30T13:23:44.778" v="2575"/>
          <ac:picMkLst>
            <pc:docMk/>
            <pc:sldMk cId="628175496" sldId="258"/>
            <ac:picMk id="13" creationId="{5EA4D36F-6C74-4B09-B33E-70559DDD39CB}"/>
          </ac:picMkLst>
        </pc:picChg>
        <pc:picChg chg="add mod">
          <ac:chgData name="Eric Pauwels" userId="3a80159d-93b9-43cb-8c4f-9fabd2a5db77" providerId="ADAL" clId="{160A48FB-3BD0-427D-9329-4F129EC7A757}" dt="2021-06-30T13:23:44.778" v="2575"/>
          <ac:picMkLst>
            <pc:docMk/>
            <pc:sldMk cId="628175496" sldId="258"/>
            <ac:picMk id="14" creationId="{6A2A46E0-A7D7-412D-B6EB-83499483F7AD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3:50:06.385" v="2595"/>
        <pc:sldMkLst>
          <pc:docMk/>
          <pc:sldMk cId="1959189720" sldId="259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1959189720" sldId="259"/>
            <ac:picMk id="5" creationId="{B903F611-8B9D-4D31-AECD-B69921B66B69}"/>
          </ac:picMkLst>
        </pc:picChg>
        <pc:picChg chg="add mod">
          <ac:chgData name="Eric Pauwels" userId="3a80159d-93b9-43cb-8c4f-9fabd2a5db77" providerId="ADAL" clId="{160A48FB-3BD0-427D-9329-4F129EC7A757}" dt="2021-06-30T13:50:06.385" v="2595"/>
          <ac:picMkLst>
            <pc:docMk/>
            <pc:sldMk cId="1959189720" sldId="259"/>
            <ac:picMk id="8" creationId="{97B5F4E3-DACF-43ED-B9BC-8354F19F28D6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3:50:06.385" v="2595"/>
        <pc:sldMkLst>
          <pc:docMk/>
          <pc:sldMk cId="3039303716" sldId="260"/>
        </pc:sldMkLst>
        <pc:picChg chg="add mod">
          <ac:chgData name="Eric Pauwels" userId="3a80159d-93b9-43cb-8c4f-9fabd2a5db77" providerId="ADAL" clId="{160A48FB-3BD0-427D-9329-4F129EC7A757}" dt="2021-06-30T13:50:06.385" v="2595"/>
          <ac:picMkLst>
            <pc:docMk/>
            <pc:sldMk cId="3039303716" sldId="260"/>
            <ac:picMk id="5" creationId="{303D2426-5834-4F2B-B7F2-27052BFA6946}"/>
          </ac:picMkLst>
        </pc:picChg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3039303716" sldId="260"/>
            <ac:picMk id="7" creationId="{10DC8D77-888C-48C1-828C-2A99A8B83C8C}"/>
          </ac:picMkLst>
        </pc:picChg>
      </pc:sldChg>
      <pc:sldChg chg="addSp delSp modSp mod modTransition modAnim">
        <pc:chgData name="Eric Pauwels" userId="3a80159d-93b9-43cb-8c4f-9fabd2a5db77" providerId="ADAL" clId="{160A48FB-3BD0-427D-9329-4F129EC7A757}" dt="2021-07-01T05:27:47.375" v="2725" actId="20577"/>
        <pc:sldMkLst>
          <pc:docMk/>
          <pc:sldMk cId="993812020" sldId="261"/>
        </pc:sldMkLst>
        <pc:spChg chg="mod">
          <ac:chgData name="Eric Pauwels" userId="3a80159d-93b9-43cb-8c4f-9fabd2a5db77" providerId="ADAL" clId="{160A48FB-3BD0-427D-9329-4F129EC7A757}" dt="2021-07-01T05:27:47.375" v="2725" actId="20577"/>
          <ac:spMkLst>
            <pc:docMk/>
            <pc:sldMk cId="993812020" sldId="261"/>
            <ac:spMk id="3" creationId="{00000000-0000-0000-0000-000000000000}"/>
          </ac:spMkLst>
        </pc:spChg>
        <pc:spChg chg="mod">
          <ac:chgData name="Eric Pauwels" userId="3a80159d-93b9-43cb-8c4f-9fabd2a5db77" providerId="ADAL" clId="{160A48FB-3BD0-427D-9329-4F129EC7A757}" dt="2021-06-30T12:03:07.192" v="1447" actId="1076"/>
          <ac:spMkLst>
            <pc:docMk/>
            <pc:sldMk cId="993812020" sldId="261"/>
            <ac:spMk id="9" creationId="{EEE3E75E-6E7B-4E27-A4A1-8AC0E0C4627F}"/>
          </ac:spMkLst>
        </pc:spChg>
        <pc:picChg chg="add mod">
          <ac:chgData name="Eric Pauwels" userId="3a80159d-93b9-43cb-8c4f-9fabd2a5db77" providerId="ADAL" clId="{160A48FB-3BD0-427D-9329-4F129EC7A757}" dt="2021-06-30T13:50:06.385" v="2595"/>
          <ac:picMkLst>
            <pc:docMk/>
            <pc:sldMk cId="993812020" sldId="261"/>
            <ac:picMk id="6" creationId="{43081B5F-9C9E-42AD-BA4D-A57393BA8AA7}"/>
          </ac:picMkLst>
        </pc:picChg>
        <pc:picChg chg="add mod">
          <ac:chgData name="Eric Pauwels" userId="3a80159d-93b9-43cb-8c4f-9fabd2a5db77" providerId="ADAL" clId="{160A48FB-3BD0-427D-9329-4F129EC7A757}" dt="2021-07-01T05:27:03.970" v="2680" actId="1076"/>
          <ac:picMkLst>
            <pc:docMk/>
            <pc:sldMk cId="993812020" sldId="261"/>
            <ac:picMk id="10" creationId="{D38FF4EE-A047-4638-B0B1-000A661B4F8D}"/>
          </ac:picMkLst>
        </pc:picChg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993812020" sldId="261"/>
            <ac:picMk id="10" creationId="{F7387597-2FAB-49C2-89E0-E4825E876CC5}"/>
          </ac:picMkLst>
        </pc:picChg>
      </pc:sldChg>
      <pc:sldChg chg="addSp delSp modSp mod modTransition modAnim">
        <pc:chgData name="Eric Pauwels" userId="3a80159d-93b9-43cb-8c4f-9fabd2a5db77" providerId="ADAL" clId="{160A48FB-3BD0-427D-9329-4F129EC7A757}" dt="2021-06-30T13:50:06.385" v="2595"/>
        <pc:sldMkLst>
          <pc:docMk/>
          <pc:sldMk cId="10128475" sldId="262"/>
        </pc:sldMkLst>
        <pc:spChg chg="mod">
          <ac:chgData name="Eric Pauwels" userId="3a80159d-93b9-43cb-8c4f-9fabd2a5db77" providerId="ADAL" clId="{160A48FB-3BD0-427D-9329-4F129EC7A757}" dt="2021-06-30T12:01:18.850" v="1442" actId="20577"/>
          <ac:spMkLst>
            <pc:docMk/>
            <pc:sldMk cId="10128475" sldId="262"/>
            <ac:spMk id="2" creationId="{00000000-0000-0000-0000-000000000000}"/>
          </ac:spMkLst>
        </pc:spChg>
        <pc:picChg chg="add mod">
          <ac:chgData name="Eric Pauwels" userId="3a80159d-93b9-43cb-8c4f-9fabd2a5db77" providerId="ADAL" clId="{160A48FB-3BD0-427D-9329-4F129EC7A757}" dt="2021-06-30T13:50:06.385" v="2595"/>
          <ac:picMkLst>
            <pc:docMk/>
            <pc:sldMk cId="10128475" sldId="262"/>
            <ac:picMk id="6" creationId="{4BF3A35C-A602-4AAF-A8E3-9A6EB32A94E9}"/>
          </ac:picMkLst>
        </pc:picChg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10128475" sldId="262"/>
            <ac:picMk id="7" creationId="{23D0B61E-D268-4E8A-8BB9-7B6AA1F4A122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3:50:06.385" v="2595"/>
        <pc:sldMkLst>
          <pc:docMk/>
          <pc:sldMk cId="3274253561" sldId="263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3274253561" sldId="263"/>
            <ac:picMk id="7" creationId="{095ECD7A-638F-479B-AB95-B8397453F327}"/>
          </ac:picMkLst>
        </pc:picChg>
        <pc:picChg chg="add mod">
          <ac:chgData name="Eric Pauwels" userId="3a80159d-93b9-43cb-8c4f-9fabd2a5db77" providerId="ADAL" clId="{160A48FB-3BD0-427D-9329-4F129EC7A757}" dt="2021-06-30T13:50:06.385" v="2595"/>
          <ac:picMkLst>
            <pc:docMk/>
            <pc:sldMk cId="3274253561" sldId="263"/>
            <ac:picMk id="8" creationId="{F03050A6-6541-49AD-B960-0340A90D1588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3:50:06.385" v="2595"/>
        <pc:sldMkLst>
          <pc:docMk/>
          <pc:sldMk cId="2327084796" sldId="264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2327084796" sldId="264"/>
            <ac:picMk id="5" creationId="{E53175E9-F6C0-4FCB-A6A2-6A4433535132}"/>
          </ac:picMkLst>
        </pc:picChg>
        <pc:picChg chg="add mod">
          <ac:chgData name="Eric Pauwels" userId="3a80159d-93b9-43cb-8c4f-9fabd2a5db77" providerId="ADAL" clId="{160A48FB-3BD0-427D-9329-4F129EC7A757}" dt="2021-06-30T13:50:06.385" v="2595"/>
          <ac:picMkLst>
            <pc:docMk/>
            <pc:sldMk cId="2327084796" sldId="264"/>
            <ac:picMk id="6" creationId="{E2F3DF48-8EA8-43C4-A10E-7D9B19FCBF59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3:50:06.385" v="2595"/>
        <pc:sldMkLst>
          <pc:docMk/>
          <pc:sldMk cId="1405650410" sldId="267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1405650410" sldId="267"/>
            <ac:picMk id="5" creationId="{2E8A1F93-B9EA-4269-BE83-A7E4B16E6A8C}"/>
          </ac:picMkLst>
        </pc:picChg>
        <pc:picChg chg="add mod">
          <ac:chgData name="Eric Pauwels" userId="3a80159d-93b9-43cb-8c4f-9fabd2a5db77" providerId="ADAL" clId="{160A48FB-3BD0-427D-9329-4F129EC7A757}" dt="2021-06-30T13:50:06.385" v="2595"/>
          <ac:picMkLst>
            <pc:docMk/>
            <pc:sldMk cId="1405650410" sldId="267"/>
            <ac:picMk id="7" creationId="{280955EB-EA5E-4766-95A7-B04F6F53D4E6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4:07:10.888" v="2596"/>
        <pc:sldMkLst>
          <pc:docMk/>
          <pc:sldMk cId="3337613938" sldId="268"/>
        </pc:sldMkLst>
        <pc:picChg chg="add mod">
          <ac:chgData name="Eric Pauwels" userId="3a80159d-93b9-43cb-8c4f-9fabd2a5db77" providerId="ADAL" clId="{160A48FB-3BD0-427D-9329-4F129EC7A757}" dt="2021-06-30T14:07:10.888" v="2596"/>
          <ac:picMkLst>
            <pc:docMk/>
            <pc:sldMk cId="3337613938" sldId="268"/>
            <ac:picMk id="6" creationId="{1C5DCF9B-6D79-4612-B1B6-AD33A0447BC3}"/>
          </ac:picMkLst>
        </pc:picChg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3337613938" sldId="268"/>
            <ac:picMk id="7" creationId="{19E9C479-5C36-44D3-ACFB-1F5B3D8A3512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4:07:10.888" v="2596"/>
        <pc:sldMkLst>
          <pc:docMk/>
          <pc:sldMk cId="3702928644" sldId="269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3702928644" sldId="269"/>
            <ac:picMk id="5" creationId="{8C4D45AB-0004-49BF-A1CB-9E8628B94E5A}"/>
          </ac:picMkLst>
        </pc:picChg>
        <pc:picChg chg="add mod">
          <ac:chgData name="Eric Pauwels" userId="3a80159d-93b9-43cb-8c4f-9fabd2a5db77" providerId="ADAL" clId="{160A48FB-3BD0-427D-9329-4F129EC7A757}" dt="2021-06-30T14:07:10.888" v="2596"/>
          <ac:picMkLst>
            <pc:docMk/>
            <pc:sldMk cId="3702928644" sldId="269"/>
            <ac:picMk id="9" creationId="{DE60D4AD-AC24-4421-B629-B9A20D19808D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4:07:10.888" v="2596"/>
        <pc:sldMkLst>
          <pc:docMk/>
          <pc:sldMk cId="2566934701" sldId="270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2566934701" sldId="270"/>
            <ac:picMk id="5" creationId="{FCC55221-B829-49A7-858B-3C69990C0376}"/>
          </ac:picMkLst>
        </pc:picChg>
        <pc:picChg chg="add mod">
          <ac:chgData name="Eric Pauwels" userId="3a80159d-93b9-43cb-8c4f-9fabd2a5db77" providerId="ADAL" clId="{160A48FB-3BD0-427D-9329-4F129EC7A757}" dt="2021-06-30T14:07:10.888" v="2596"/>
          <ac:picMkLst>
            <pc:docMk/>
            <pc:sldMk cId="2566934701" sldId="270"/>
            <ac:picMk id="7" creationId="{CE298750-5F10-46AF-ADE8-CF5777FC5036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4:07:10.888" v="2596"/>
        <pc:sldMkLst>
          <pc:docMk/>
          <pc:sldMk cId="1806407810" sldId="271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1806407810" sldId="271"/>
            <ac:picMk id="5" creationId="{322CE182-61B3-4445-8044-A8FCDB8F3F6F}"/>
          </ac:picMkLst>
        </pc:picChg>
        <pc:picChg chg="add mod">
          <ac:chgData name="Eric Pauwels" userId="3a80159d-93b9-43cb-8c4f-9fabd2a5db77" providerId="ADAL" clId="{160A48FB-3BD0-427D-9329-4F129EC7A757}" dt="2021-06-30T14:07:10.888" v="2596"/>
          <ac:picMkLst>
            <pc:docMk/>
            <pc:sldMk cId="1806407810" sldId="271"/>
            <ac:picMk id="6" creationId="{FFF49727-FF33-41BA-840F-4FE7E7FA7720}"/>
          </ac:picMkLst>
        </pc:picChg>
      </pc:sldChg>
      <pc:sldChg chg="addSp delSp modSp mod modTransition modAnim">
        <pc:chgData name="Eric Pauwels" userId="3a80159d-93b9-43cb-8c4f-9fabd2a5db77" providerId="ADAL" clId="{160A48FB-3BD0-427D-9329-4F129EC7A757}" dt="2021-06-30T14:20:54.324" v="2604"/>
        <pc:sldMkLst>
          <pc:docMk/>
          <pc:sldMk cId="1872627362" sldId="272"/>
        </pc:sldMkLst>
        <pc:spChg chg="mod">
          <ac:chgData name="Eric Pauwels" userId="3a80159d-93b9-43cb-8c4f-9fabd2a5db77" providerId="ADAL" clId="{160A48FB-3BD0-427D-9329-4F129EC7A757}" dt="2021-06-30T14:10:21.553" v="2603" actId="207"/>
          <ac:spMkLst>
            <pc:docMk/>
            <pc:sldMk cId="1872627362" sldId="272"/>
            <ac:spMk id="3" creationId="{00000000-0000-0000-0000-000000000000}"/>
          </ac:spMkLst>
        </pc:spChg>
        <pc:spChg chg="mod">
          <ac:chgData name="Eric Pauwels" userId="3a80159d-93b9-43cb-8c4f-9fabd2a5db77" providerId="ADAL" clId="{160A48FB-3BD0-427D-9329-4F129EC7A757}" dt="2021-06-30T14:10:02.657" v="2601" actId="207"/>
          <ac:spMkLst>
            <pc:docMk/>
            <pc:sldMk cId="1872627362" sldId="272"/>
            <ac:spMk id="6" creationId="{C9516ED3-A234-4FB7-8516-63A1AC65667B}"/>
          </ac:spMkLst>
        </pc:spChg>
        <pc:picChg chg="add del mod">
          <ac:chgData name="Eric Pauwels" userId="3a80159d-93b9-43cb-8c4f-9fabd2a5db77" providerId="ADAL" clId="{160A48FB-3BD0-427D-9329-4F129EC7A757}" dt="2021-06-30T14:20:54.324" v="2604"/>
          <ac:picMkLst>
            <pc:docMk/>
            <pc:sldMk cId="1872627362" sldId="272"/>
            <ac:picMk id="5" creationId="{70C5B854-647B-4EC7-B191-E71E56553D95}"/>
          </ac:picMkLst>
        </pc:picChg>
        <pc:picChg chg="add mod">
          <ac:chgData name="Eric Pauwels" userId="3a80159d-93b9-43cb-8c4f-9fabd2a5db77" providerId="ADAL" clId="{160A48FB-3BD0-427D-9329-4F129EC7A757}" dt="2021-06-30T14:20:54.324" v="2604"/>
          <ac:picMkLst>
            <pc:docMk/>
            <pc:sldMk cId="1872627362" sldId="272"/>
            <ac:picMk id="12" creationId="{FFC8EE23-CB1F-4CF3-9317-5447BC4E16F8}"/>
          </ac:picMkLst>
        </pc:picChg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1872627362" sldId="272"/>
            <ac:picMk id="14" creationId="{5375DA69-8ECD-4B02-AEDD-320C27A54B15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4:20:54.324" v="2604"/>
        <pc:sldMkLst>
          <pc:docMk/>
          <pc:sldMk cId="2492462983" sldId="273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2492462983" sldId="273"/>
            <ac:picMk id="3" creationId="{82DF156B-41CE-4231-AD0C-DCF630E7F21A}"/>
          </ac:picMkLst>
        </pc:picChg>
        <pc:picChg chg="add mod">
          <ac:chgData name="Eric Pauwels" userId="3a80159d-93b9-43cb-8c4f-9fabd2a5db77" providerId="ADAL" clId="{160A48FB-3BD0-427D-9329-4F129EC7A757}" dt="2021-06-30T14:20:54.324" v="2604"/>
          <ac:picMkLst>
            <pc:docMk/>
            <pc:sldMk cId="2492462983" sldId="273"/>
            <ac:picMk id="6" creationId="{F4698A79-A03F-4014-B734-A4DA4B28833A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4:26:17.716" v="2605"/>
        <pc:sldMkLst>
          <pc:docMk/>
          <pc:sldMk cId="4101438320" sldId="274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4101438320" sldId="274"/>
            <ac:picMk id="5" creationId="{E7E50347-F03F-4895-A047-4146F97CB8E2}"/>
          </ac:picMkLst>
        </pc:picChg>
        <pc:picChg chg="add mod">
          <ac:chgData name="Eric Pauwels" userId="3a80159d-93b9-43cb-8c4f-9fabd2a5db77" providerId="ADAL" clId="{160A48FB-3BD0-427D-9329-4F129EC7A757}" dt="2021-06-30T14:26:17.716" v="2605"/>
          <ac:picMkLst>
            <pc:docMk/>
            <pc:sldMk cId="4101438320" sldId="274"/>
            <ac:picMk id="8" creationId="{3572FB4C-54C6-4D53-B834-ADD5044687C7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4:20:54.324" v="2604"/>
        <pc:sldMkLst>
          <pc:docMk/>
          <pc:sldMk cId="1100002628" sldId="275"/>
        </pc:sldMkLst>
        <pc:picChg chg="add mod">
          <ac:chgData name="Eric Pauwels" userId="3a80159d-93b9-43cb-8c4f-9fabd2a5db77" providerId="ADAL" clId="{160A48FB-3BD0-427D-9329-4F129EC7A757}" dt="2021-06-30T14:20:54.324" v="2604"/>
          <ac:picMkLst>
            <pc:docMk/>
            <pc:sldMk cId="1100002628" sldId="275"/>
            <ac:picMk id="5" creationId="{2999CF10-C876-42CC-92E4-4A5548F8A2B2}"/>
          </ac:picMkLst>
        </pc:picChg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1100002628" sldId="275"/>
            <ac:picMk id="6" creationId="{8E49567B-7DE4-432F-A372-259F96DF8886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4:26:17.716" v="2605"/>
        <pc:sldMkLst>
          <pc:docMk/>
          <pc:sldMk cId="4220595097" sldId="276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4220595097" sldId="276"/>
            <ac:picMk id="5" creationId="{F3D66D9B-FCF9-41C8-8430-EDCBE792E57B}"/>
          </ac:picMkLst>
        </pc:picChg>
        <pc:picChg chg="add del mod">
          <ac:chgData name="Eric Pauwels" userId="3a80159d-93b9-43cb-8c4f-9fabd2a5db77" providerId="ADAL" clId="{160A48FB-3BD0-427D-9329-4F129EC7A757}" dt="2021-06-30T14:26:17.716" v="2605"/>
          <ac:picMkLst>
            <pc:docMk/>
            <pc:sldMk cId="4220595097" sldId="276"/>
            <ac:picMk id="6" creationId="{9B1B71CD-6C69-4193-8390-5A6A45A8E488}"/>
          </ac:picMkLst>
        </pc:picChg>
        <pc:picChg chg="add mod">
          <ac:chgData name="Eric Pauwels" userId="3a80159d-93b9-43cb-8c4f-9fabd2a5db77" providerId="ADAL" clId="{160A48FB-3BD0-427D-9329-4F129EC7A757}" dt="2021-06-30T14:26:17.716" v="2605"/>
          <ac:picMkLst>
            <pc:docMk/>
            <pc:sldMk cId="4220595097" sldId="276"/>
            <ac:picMk id="7" creationId="{AC26D9C8-8DDC-434B-A336-51DC76F42B60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4:07:10.888" v="2596"/>
        <pc:sldMkLst>
          <pc:docMk/>
          <pc:sldMk cId="781681664" sldId="277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781681664" sldId="277"/>
            <ac:picMk id="6" creationId="{F864EA3E-2293-4C66-8D7B-1E56B627ED09}"/>
          </ac:picMkLst>
        </pc:picChg>
        <pc:picChg chg="add del mod">
          <ac:chgData name="Eric Pauwels" userId="3a80159d-93b9-43cb-8c4f-9fabd2a5db77" providerId="ADAL" clId="{160A48FB-3BD0-427D-9329-4F129EC7A757}" dt="2021-06-30T14:07:10.888" v="2596"/>
          <ac:picMkLst>
            <pc:docMk/>
            <pc:sldMk cId="781681664" sldId="277"/>
            <ac:picMk id="8" creationId="{B1A4364F-8E7B-44F6-9753-754DBC8C52C6}"/>
          </ac:picMkLst>
        </pc:picChg>
        <pc:picChg chg="add mod">
          <ac:chgData name="Eric Pauwels" userId="3a80159d-93b9-43cb-8c4f-9fabd2a5db77" providerId="ADAL" clId="{160A48FB-3BD0-427D-9329-4F129EC7A757}" dt="2021-06-30T14:07:10.888" v="2596"/>
          <ac:picMkLst>
            <pc:docMk/>
            <pc:sldMk cId="781681664" sldId="277"/>
            <ac:picMk id="9" creationId="{4052E708-E739-4307-8490-E6813D4469D8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4:07:10.888" v="2596"/>
        <pc:sldMkLst>
          <pc:docMk/>
          <pc:sldMk cId="4044033666" sldId="278"/>
        </pc:sldMkLst>
        <pc:picChg chg="add mod">
          <ac:chgData name="Eric Pauwels" userId="3a80159d-93b9-43cb-8c4f-9fabd2a5db77" providerId="ADAL" clId="{160A48FB-3BD0-427D-9329-4F129EC7A757}" dt="2021-06-30T14:07:10.888" v="2596"/>
          <ac:picMkLst>
            <pc:docMk/>
            <pc:sldMk cId="4044033666" sldId="278"/>
            <ac:picMk id="5" creationId="{88FC2593-5099-4F38-916F-A5A0C4E20591}"/>
          </ac:picMkLst>
        </pc:picChg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4044033666" sldId="278"/>
            <ac:picMk id="6" creationId="{FD9CAD9D-582E-4801-B1C6-5C9ADF73916F}"/>
          </ac:picMkLst>
        </pc:picChg>
      </pc:sldChg>
      <pc:sldChg chg="addSp delSp modSp modTransition modAnim">
        <pc:chgData name="Eric Pauwels" userId="3a80159d-93b9-43cb-8c4f-9fabd2a5db77" providerId="ADAL" clId="{160A48FB-3BD0-427D-9329-4F129EC7A757}" dt="2021-06-30T14:07:10.888" v="2596"/>
        <pc:sldMkLst>
          <pc:docMk/>
          <pc:sldMk cId="2167505468" sldId="280"/>
        </pc:sldMkLst>
        <pc:picChg chg="del">
          <ac:chgData name="Eric Pauwels" userId="3a80159d-93b9-43cb-8c4f-9fabd2a5db77" providerId="ADAL" clId="{160A48FB-3BD0-427D-9329-4F129EC7A757}" dt="2021-06-30T12:48:29.400" v="2528"/>
          <ac:picMkLst>
            <pc:docMk/>
            <pc:sldMk cId="2167505468" sldId="280"/>
            <ac:picMk id="16" creationId="{B2E3501A-9608-4616-8D1E-4A1312BA0673}"/>
          </ac:picMkLst>
        </pc:picChg>
        <pc:picChg chg="add mod">
          <ac:chgData name="Eric Pauwels" userId="3a80159d-93b9-43cb-8c4f-9fabd2a5db77" providerId="ADAL" clId="{160A48FB-3BD0-427D-9329-4F129EC7A757}" dt="2021-06-30T14:07:10.888" v="2596"/>
          <ac:picMkLst>
            <pc:docMk/>
            <pc:sldMk cId="2167505468" sldId="280"/>
            <ac:picMk id="17" creationId="{BB51418C-0D93-4E10-BFA4-DB00FE545B45}"/>
          </ac:picMkLst>
        </pc:picChg>
      </pc:sldChg>
      <pc:sldChg chg="addSp delSp modSp new mod modTransition modAnim">
        <pc:chgData name="Eric Pauwels" userId="3a80159d-93b9-43cb-8c4f-9fabd2a5db77" providerId="ADAL" clId="{160A48FB-3BD0-427D-9329-4F129EC7A757}" dt="2021-07-01T05:15:07.882" v="2659" actId="6549"/>
        <pc:sldMkLst>
          <pc:docMk/>
          <pc:sldMk cId="2249003586" sldId="281"/>
        </pc:sldMkLst>
        <pc:spChg chg="mod">
          <ac:chgData name="Eric Pauwels" userId="3a80159d-93b9-43cb-8c4f-9fabd2a5db77" providerId="ADAL" clId="{160A48FB-3BD0-427D-9329-4F129EC7A757}" dt="2021-06-29T08:54:22.738" v="70" actId="20577"/>
          <ac:spMkLst>
            <pc:docMk/>
            <pc:sldMk cId="2249003586" sldId="281"/>
            <ac:spMk id="2" creationId="{A4ACADE8-B2CF-480B-BDD7-C535FC315E99}"/>
          </ac:spMkLst>
        </pc:spChg>
        <pc:spChg chg="mod">
          <ac:chgData name="Eric Pauwels" userId="3a80159d-93b9-43cb-8c4f-9fabd2a5db77" providerId="ADAL" clId="{160A48FB-3BD0-427D-9329-4F129EC7A757}" dt="2021-07-01T05:15:07.882" v="2659" actId="6549"/>
          <ac:spMkLst>
            <pc:docMk/>
            <pc:sldMk cId="2249003586" sldId="281"/>
            <ac:spMk id="3" creationId="{09F6BE02-9FB2-42A8-8AAF-0C2CD60A10D8}"/>
          </ac:spMkLst>
        </pc:spChg>
        <pc:picChg chg="add del mod">
          <ac:chgData name="Eric Pauwels" userId="3a80159d-93b9-43cb-8c4f-9fabd2a5db77" providerId="ADAL" clId="{160A48FB-3BD0-427D-9329-4F129EC7A757}" dt="2021-06-30T12:48:29.400" v="2528"/>
          <ac:picMkLst>
            <pc:docMk/>
            <pc:sldMk cId="2249003586" sldId="281"/>
            <ac:picMk id="5" creationId="{9D17AD2A-04A0-4321-8292-07CD021E39D7}"/>
          </ac:picMkLst>
        </pc:picChg>
        <pc:picChg chg="add mod">
          <ac:chgData name="Eric Pauwels" userId="3a80159d-93b9-43cb-8c4f-9fabd2a5db77" providerId="ADAL" clId="{160A48FB-3BD0-427D-9329-4F129EC7A757}" dt="2021-06-30T13:50:06.385" v="2595"/>
          <ac:picMkLst>
            <pc:docMk/>
            <pc:sldMk cId="2249003586" sldId="281"/>
            <ac:picMk id="6" creationId="{6A76CEFB-F80A-47AA-9B24-71FDF3DF75DD}"/>
          </ac:picMkLst>
        </pc:picChg>
      </pc:sldChg>
      <pc:sldChg chg="addSp modSp new mod modTransition">
        <pc:chgData name="Eric Pauwels" userId="3a80159d-93b9-43cb-8c4f-9fabd2a5db77" providerId="ADAL" clId="{160A48FB-3BD0-427D-9329-4F129EC7A757}" dt="2021-06-30T15:17:04.279" v="2616" actId="20577"/>
        <pc:sldMkLst>
          <pc:docMk/>
          <pc:sldMk cId="2115863358" sldId="282"/>
        </pc:sldMkLst>
        <pc:spChg chg="mod">
          <ac:chgData name="Eric Pauwels" userId="3a80159d-93b9-43cb-8c4f-9fabd2a5db77" providerId="ADAL" clId="{160A48FB-3BD0-427D-9329-4F129EC7A757}" dt="2021-06-29T09:34:14.614" v="1147" actId="20577"/>
          <ac:spMkLst>
            <pc:docMk/>
            <pc:sldMk cId="2115863358" sldId="282"/>
            <ac:spMk id="2" creationId="{4F1F8905-634A-4FD3-9ECE-AD9BBD9C1B19}"/>
          </ac:spMkLst>
        </pc:spChg>
        <pc:spChg chg="mod">
          <ac:chgData name="Eric Pauwels" userId="3a80159d-93b9-43cb-8c4f-9fabd2a5db77" providerId="ADAL" clId="{160A48FB-3BD0-427D-9329-4F129EC7A757}" dt="2021-06-30T15:17:04.279" v="2616" actId="20577"/>
          <ac:spMkLst>
            <pc:docMk/>
            <pc:sldMk cId="2115863358" sldId="282"/>
            <ac:spMk id="3" creationId="{CFC2925A-9796-4653-A614-AFB9380E1FF3}"/>
          </ac:spMkLst>
        </pc:spChg>
        <pc:picChg chg="add mod">
          <ac:chgData name="Eric Pauwels" userId="3a80159d-93b9-43cb-8c4f-9fabd2a5db77" providerId="ADAL" clId="{160A48FB-3BD0-427D-9329-4F129EC7A757}" dt="2021-06-30T13:09:08.440" v="2534"/>
          <ac:picMkLst>
            <pc:docMk/>
            <pc:sldMk cId="2115863358" sldId="282"/>
            <ac:picMk id="5" creationId="{56A54EDE-6CD0-4AD0-9112-06BD3BE06F7A}"/>
          </ac:picMkLst>
        </pc:picChg>
      </pc:sldChg>
      <pc:sldChg chg="addSp delSp modSp new mod modTransition">
        <pc:chgData name="Eric Pauwels" userId="3a80159d-93b9-43cb-8c4f-9fabd2a5db77" providerId="ADAL" clId="{160A48FB-3BD0-427D-9329-4F129EC7A757}" dt="2021-06-30T14:26:17.716" v="2605"/>
        <pc:sldMkLst>
          <pc:docMk/>
          <pc:sldMk cId="276242539" sldId="283"/>
        </pc:sldMkLst>
        <pc:spChg chg="mod">
          <ac:chgData name="Eric Pauwels" userId="3a80159d-93b9-43cb-8c4f-9fabd2a5db77" providerId="ADAL" clId="{160A48FB-3BD0-427D-9329-4F129EC7A757}" dt="2021-06-30T12:29:03.797" v="2472" actId="6549"/>
          <ac:spMkLst>
            <pc:docMk/>
            <pc:sldMk cId="276242539" sldId="283"/>
            <ac:spMk id="2" creationId="{ADA99966-D025-4583-AAD1-889907ADC68D}"/>
          </ac:spMkLst>
        </pc:spChg>
        <pc:spChg chg="del">
          <ac:chgData name="Eric Pauwels" userId="3a80159d-93b9-43cb-8c4f-9fabd2a5db77" providerId="ADAL" clId="{160A48FB-3BD0-427D-9329-4F129EC7A757}" dt="2021-06-30T12:10:20.870" v="1483" actId="22"/>
          <ac:spMkLst>
            <pc:docMk/>
            <pc:sldMk cId="276242539" sldId="283"/>
            <ac:spMk id="3" creationId="{EF02E4AC-8CCA-429D-BE35-9979E83402A2}"/>
          </ac:spMkLst>
        </pc:spChg>
        <pc:spChg chg="add del mod">
          <ac:chgData name="Eric Pauwels" userId="3a80159d-93b9-43cb-8c4f-9fabd2a5db77" providerId="ADAL" clId="{160A48FB-3BD0-427D-9329-4F129EC7A757}" dt="2021-06-30T12:22:21.864" v="2175" actId="478"/>
          <ac:spMkLst>
            <pc:docMk/>
            <pc:sldMk cId="276242539" sldId="283"/>
            <ac:spMk id="7" creationId="{2643F257-071A-4012-BA2B-10D78CFAE848}"/>
          </ac:spMkLst>
        </pc:spChg>
        <pc:spChg chg="add mod">
          <ac:chgData name="Eric Pauwels" userId="3a80159d-93b9-43cb-8c4f-9fabd2a5db77" providerId="ADAL" clId="{160A48FB-3BD0-427D-9329-4F129EC7A757}" dt="2021-06-30T12:41:40.455" v="2525" actId="20577"/>
          <ac:spMkLst>
            <pc:docMk/>
            <pc:sldMk cId="276242539" sldId="283"/>
            <ac:spMk id="9" creationId="{02B9FABA-431E-4D91-9C4A-22F20431C133}"/>
          </ac:spMkLst>
        </pc:spChg>
        <pc:spChg chg="add mod">
          <ac:chgData name="Eric Pauwels" userId="3a80159d-93b9-43cb-8c4f-9fabd2a5db77" providerId="ADAL" clId="{160A48FB-3BD0-427D-9329-4F129EC7A757}" dt="2021-06-30T12:41:51.929" v="2527" actId="20577"/>
          <ac:spMkLst>
            <pc:docMk/>
            <pc:sldMk cId="276242539" sldId="283"/>
            <ac:spMk id="10" creationId="{76775FAC-0828-46E5-B3EF-3559FCF0F740}"/>
          </ac:spMkLst>
        </pc:spChg>
        <pc:picChg chg="add del mod ord">
          <ac:chgData name="Eric Pauwels" userId="3a80159d-93b9-43cb-8c4f-9fabd2a5db77" providerId="ADAL" clId="{160A48FB-3BD0-427D-9329-4F129EC7A757}" dt="2021-06-30T12:21:43.684" v="2172" actId="478"/>
          <ac:picMkLst>
            <pc:docMk/>
            <pc:sldMk cId="276242539" sldId="283"/>
            <ac:picMk id="6" creationId="{D04318B5-AD6C-4629-98BE-7CF87622189C}"/>
          </ac:picMkLst>
        </pc:picChg>
        <pc:picChg chg="add del mod">
          <ac:chgData name="Eric Pauwels" userId="3a80159d-93b9-43cb-8c4f-9fabd2a5db77" providerId="ADAL" clId="{160A48FB-3BD0-427D-9329-4F129EC7A757}" dt="2021-06-30T12:41:07.430" v="2516" actId="478"/>
          <ac:picMkLst>
            <pc:docMk/>
            <pc:sldMk cId="276242539" sldId="283"/>
            <ac:picMk id="12" creationId="{4E092E98-6FBE-49F7-9AE5-D00486EBDBE3}"/>
          </ac:picMkLst>
        </pc:picChg>
        <pc:picChg chg="add mod">
          <ac:chgData name="Eric Pauwels" userId="3a80159d-93b9-43cb-8c4f-9fabd2a5db77" providerId="ADAL" clId="{160A48FB-3BD0-427D-9329-4F129EC7A757}" dt="2021-06-30T12:41:18.148" v="2519" actId="1076"/>
          <ac:picMkLst>
            <pc:docMk/>
            <pc:sldMk cId="276242539" sldId="283"/>
            <ac:picMk id="14" creationId="{F227892B-3776-420C-8E38-DA6D58CDD103}"/>
          </ac:picMkLst>
        </pc:picChg>
        <pc:picChg chg="add mod">
          <ac:chgData name="Eric Pauwels" userId="3a80159d-93b9-43cb-8c4f-9fabd2a5db77" providerId="ADAL" clId="{160A48FB-3BD0-427D-9329-4F129EC7A757}" dt="2021-06-30T14:26:17.716" v="2605"/>
          <ac:picMkLst>
            <pc:docMk/>
            <pc:sldMk cId="276242539" sldId="283"/>
            <ac:picMk id="15" creationId="{4684779B-D1F7-4152-B169-1D73FB1D8A71}"/>
          </ac:picMkLst>
        </pc:picChg>
      </pc:sldChg>
    </pc:docChg>
  </pc:docChgLst>
  <pc:docChgLst>
    <pc:chgData name="Christel Maes" userId="7e61469a-7c21-464c-bace-a1bda262211a" providerId="ADAL" clId="{9DB5F179-F90C-4D85-B6C8-F8912C9E76E0}"/>
    <pc:docChg chg="modSld">
      <pc:chgData name="Christel Maes" userId="7e61469a-7c21-464c-bace-a1bda262211a" providerId="ADAL" clId="{9DB5F179-F90C-4D85-B6C8-F8912C9E76E0}" dt="2020-08-12T13:35:27.195" v="2"/>
      <pc:docMkLst>
        <pc:docMk/>
      </pc:docMkLst>
      <pc:sldChg chg="addSp delSp modSp">
        <pc:chgData name="Christel Maes" userId="7e61469a-7c21-464c-bace-a1bda262211a" providerId="ADAL" clId="{9DB5F179-F90C-4D85-B6C8-F8912C9E76E0}" dt="2020-08-12T13:24:36.071" v="0"/>
        <pc:sldMkLst>
          <pc:docMk/>
          <pc:sldMk cId="3039303716" sldId="260"/>
        </pc:sldMkLst>
        <pc:picChg chg="del">
          <ac:chgData name="Christel Maes" userId="7e61469a-7c21-464c-bace-a1bda262211a" providerId="ADAL" clId="{9DB5F179-F90C-4D85-B6C8-F8912C9E76E0}" dt="2020-08-12T13:24:36.071" v="0"/>
          <ac:picMkLst>
            <pc:docMk/>
            <pc:sldMk cId="3039303716" sldId="260"/>
            <ac:picMk id="5" creationId="{243C8A3E-37CD-42EB-ABC1-516A43F8DCA5}"/>
          </ac:picMkLst>
        </pc:picChg>
        <pc:picChg chg="add mod">
          <ac:chgData name="Christel Maes" userId="7e61469a-7c21-464c-bace-a1bda262211a" providerId="ADAL" clId="{9DB5F179-F90C-4D85-B6C8-F8912C9E76E0}" dt="2020-08-12T13:24:36.071" v="0"/>
          <ac:picMkLst>
            <pc:docMk/>
            <pc:sldMk cId="3039303716" sldId="260"/>
            <ac:picMk id="7" creationId="{10DC8D77-888C-48C1-828C-2A99A8B83C8C}"/>
          </ac:picMkLst>
        </pc:picChg>
      </pc:sldChg>
      <pc:sldChg chg="addSp delSp modSp">
        <pc:chgData name="Christel Maes" userId="7e61469a-7c21-464c-bace-a1bda262211a" providerId="ADAL" clId="{9DB5F179-F90C-4D85-B6C8-F8912C9E76E0}" dt="2020-08-12T13:29:38.154" v="1"/>
        <pc:sldMkLst>
          <pc:docMk/>
          <pc:sldMk cId="10128475" sldId="262"/>
        </pc:sldMkLst>
        <pc:picChg chg="del">
          <ac:chgData name="Christel Maes" userId="7e61469a-7c21-464c-bace-a1bda262211a" providerId="ADAL" clId="{9DB5F179-F90C-4D85-B6C8-F8912C9E76E0}" dt="2020-08-12T13:29:38.154" v="1"/>
          <ac:picMkLst>
            <pc:docMk/>
            <pc:sldMk cId="10128475" sldId="262"/>
            <ac:picMk id="6" creationId="{7B79A03C-CCEB-4F50-AB59-F40F56D42E43}"/>
          </ac:picMkLst>
        </pc:picChg>
        <pc:picChg chg="add mod">
          <ac:chgData name="Christel Maes" userId="7e61469a-7c21-464c-bace-a1bda262211a" providerId="ADAL" clId="{9DB5F179-F90C-4D85-B6C8-F8912C9E76E0}" dt="2020-08-12T13:29:38.154" v="1"/>
          <ac:picMkLst>
            <pc:docMk/>
            <pc:sldMk cId="10128475" sldId="262"/>
            <ac:picMk id="7" creationId="{23D0B61E-D268-4E8A-8BB9-7B6AA1F4A122}"/>
          </ac:picMkLst>
        </pc:picChg>
      </pc:sldChg>
      <pc:sldChg chg="addSp delSp modSp">
        <pc:chgData name="Christel Maes" userId="7e61469a-7c21-464c-bace-a1bda262211a" providerId="ADAL" clId="{9DB5F179-F90C-4D85-B6C8-F8912C9E76E0}" dt="2020-08-12T13:35:27.195" v="2"/>
        <pc:sldMkLst>
          <pc:docMk/>
          <pc:sldMk cId="1100002628" sldId="275"/>
        </pc:sldMkLst>
        <pc:picChg chg="del">
          <ac:chgData name="Christel Maes" userId="7e61469a-7c21-464c-bace-a1bda262211a" providerId="ADAL" clId="{9DB5F179-F90C-4D85-B6C8-F8912C9E76E0}" dt="2020-08-12T13:35:27.195" v="2"/>
          <ac:picMkLst>
            <pc:docMk/>
            <pc:sldMk cId="1100002628" sldId="275"/>
            <ac:picMk id="5" creationId="{A5418910-D8A2-4616-8E03-A3AFCB59018A}"/>
          </ac:picMkLst>
        </pc:picChg>
        <pc:picChg chg="add mod">
          <ac:chgData name="Christel Maes" userId="7e61469a-7c21-464c-bace-a1bda262211a" providerId="ADAL" clId="{9DB5F179-F90C-4D85-B6C8-F8912C9E76E0}" dt="2020-08-12T13:35:27.195" v="2"/>
          <ac:picMkLst>
            <pc:docMk/>
            <pc:sldMk cId="1100002628" sldId="275"/>
            <ac:picMk id="6" creationId="{8E49567B-7DE4-432F-A372-259F96DF8886}"/>
          </ac:picMkLst>
        </pc:picChg>
      </pc:sldChg>
    </pc:docChg>
  </pc:docChgLst>
  <pc:docChgLst>
    <pc:chgData name="Ellen Torfs" userId="c6aa1e10-4a12-4511-8c7c-135720d4f277" providerId="ADAL" clId="{22EBAA67-0CFE-41E9-B3A4-50226594D352}"/>
    <pc:docChg chg="custSel modSld replTag delTag">
      <pc:chgData name="Ellen Torfs" userId="c6aa1e10-4a12-4511-8c7c-135720d4f277" providerId="ADAL" clId="{22EBAA67-0CFE-41E9-B3A4-50226594D352}" dt="2021-09-29T12:03:34.414" v="44"/>
      <pc:docMkLst>
        <pc:docMk/>
      </pc:docMkLst>
      <pc:sldChg chg="modSp mod">
        <pc:chgData name="Ellen Torfs" userId="c6aa1e10-4a12-4511-8c7c-135720d4f277" providerId="ADAL" clId="{22EBAA67-0CFE-41E9-B3A4-50226594D352}" dt="2021-09-29T11:13:56.019" v="14" actId="20577"/>
        <pc:sldMkLst>
          <pc:docMk/>
          <pc:sldMk cId="1872627362" sldId="272"/>
        </pc:sldMkLst>
        <pc:spChg chg="mod">
          <ac:chgData name="Ellen Torfs" userId="c6aa1e10-4a12-4511-8c7c-135720d4f277" providerId="ADAL" clId="{22EBAA67-0CFE-41E9-B3A4-50226594D352}" dt="2021-09-29T11:13:56.019" v="14" actId="20577"/>
          <ac:spMkLst>
            <pc:docMk/>
            <pc:sldMk cId="1872627362" sldId="272"/>
            <ac:spMk id="2" creationId="{00000000-0000-0000-0000-000000000000}"/>
          </ac:spMkLst>
        </pc:spChg>
      </pc:sldChg>
      <pc:sldChg chg="modSp mod">
        <pc:chgData name="Ellen Torfs" userId="c6aa1e10-4a12-4511-8c7c-135720d4f277" providerId="ADAL" clId="{22EBAA67-0CFE-41E9-B3A4-50226594D352}" dt="2021-09-29T11:13:41.580" v="10" actId="20577"/>
        <pc:sldMkLst>
          <pc:docMk/>
          <pc:sldMk cId="2249003586" sldId="281"/>
        </pc:sldMkLst>
        <pc:spChg chg="mod">
          <ac:chgData name="Ellen Torfs" userId="c6aa1e10-4a12-4511-8c7c-135720d4f277" providerId="ADAL" clId="{22EBAA67-0CFE-41E9-B3A4-50226594D352}" dt="2021-09-29T11:13:41.580" v="10" actId="20577"/>
          <ac:spMkLst>
            <pc:docMk/>
            <pc:sldMk cId="2249003586" sldId="281"/>
            <ac:spMk id="3" creationId="{09F6BE02-9FB2-42A8-8AAF-0C2CD60A10D8}"/>
          </ac:spMkLst>
        </pc:spChg>
      </pc:sldChg>
      <pc:sldChg chg="modSp mod">
        <pc:chgData name="Ellen Torfs" userId="c6aa1e10-4a12-4511-8c7c-135720d4f277" providerId="ADAL" clId="{22EBAA67-0CFE-41E9-B3A4-50226594D352}" dt="2021-09-29T10:45:04.303" v="6" actId="20577"/>
        <pc:sldMkLst>
          <pc:docMk/>
          <pc:sldMk cId="2115863358" sldId="282"/>
        </pc:sldMkLst>
        <pc:spChg chg="mod">
          <ac:chgData name="Ellen Torfs" userId="c6aa1e10-4a12-4511-8c7c-135720d4f277" providerId="ADAL" clId="{22EBAA67-0CFE-41E9-B3A4-50226594D352}" dt="2021-09-29T10:45:04.303" v="6" actId="20577"/>
          <ac:spMkLst>
            <pc:docMk/>
            <pc:sldMk cId="2115863358" sldId="282"/>
            <ac:spMk id="3" creationId="{CFC2925A-9796-4653-A614-AFB9380E1FF3}"/>
          </ac:spMkLst>
        </pc:spChg>
      </pc:sldChg>
      <pc:sldChg chg="modSp mod">
        <pc:chgData name="Ellen Torfs" userId="c6aa1e10-4a12-4511-8c7c-135720d4f277" providerId="ADAL" clId="{22EBAA67-0CFE-41E9-B3A4-50226594D352}" dt="2021-09-29T12:03:32.039" v="41" actId="20577"/>
        <pc:sldMkLst>
          <pc:docMk/>
          <pc:sldMk cId="276242539" sldId="283"/>
        </pc:sldMkLst>
        <pc:spChg chg="mod">
          <ac:chgData name="Ellen Torfs" userId="c6aa1e10-4a12-4511-8c7c-135720d4f277" providerId="ADAL" clId="{22EBAA67-0CFE-41E9-B3A4-50226594D352}" dt="2021-09-29T12:03:32.039" v="41" actId="20577"/>
          <ac:spMkLst>
            <pc:docMk/>
            <pc:sldMk cId="276242539" sldId="283"/>
            <ac:spMk id="9" creationId="{02B9FABA-431E-4D91-9C4A-22F20431C133}"/>
          </ac:spMkLst>
        </pc:spChg>
      </pc:sldChg>
    </pc:docChg>
  </pc:docChgLst>
  <pc:docChgLst>
    <pc:chgData name="Christel Maes" userId="7e61469a-7c21-464c-bace-a1bda262211a" providerId="ADAL" clId="{A03B2624-9039-4111-97DE-A48275100658}"/>
    <pc:docChg chg="custSel modSld">
      <pc:chgData name="Christel Maes" userId="7e61469a-7c21-464c-bace-a1bda262211a" providerId="ADAL" clId="{A03B2624-9039-4111-97DE-A48275100658}" dt="2020-12-08T08:26:47.269" v="7"/>
      <pc:docMkLst>
        <pc:docMk/>
      </pc:docMkLst>
      <pc:sldChg chg="addSp delSp modSp mod">
        <pc:chgData name="Christel Maes" userId="7e61469a-7c21-464c-bace-a1bda262211a" providerId="ADAL" clId="{A03B2624-9039-4111-97DE-A48275100658}" dt="2020-12-08T08:26:47.269" v="7"/>
        <pc:sldMkLst>
          <pc:docMk/>
          <pc:sldMk cId="4220595097" sldId="276"/>
        </pc:sldMkLst>
        <pc:spChg chg="add mod">
          <ac:chgData name="Christel Maes" userId="7e61469a-7c21-464c-bace-a1bda262211a" providerId="ADAL" clId="{A03B2624-9039-4111-97DE-A48275100658}" dt="2020-12-08T07:56:24.716" v="1"/>
          <ac:spMkLst>
            <pc:docMk/>
            <pc:sldMk cId="4220595097" sldId="276"/>
            <ac:spMk id="8" creationId="{419FEFE8-63CE-4DCA-ADA5-180395731EC2}"/>
          </ac:spMkLst>
        </pc:spChg>
        <pc:spChg chg="del">
          <ac:chgData name="Christel Maes" userId="7e61469a-7c21-464c-bace-a1bda262211a" providerId="ADAL" clId="{A03B2624-9039-4111-97DE-A48275100658}" dt="2020-12-08T07:56:23.760" v="0" actId="478"/>
          <ac:spMkLst>
            <pc:docMk/>
            <pc:sldMk cId="4220595097" sldId="276"/>
            <ac:spMk id="9" creationId="{69B44BE0-31FB-4AFC-A8B4-8977EF31E2B1}"/>
          </ac:spMkLst>
        </pc:spChg>
        <pc:picChg chg="del">
          <ac:chgData name="Christel Maes" userId="7e61469a-7c21-464c-bace-a1bda262211a" providerId="ADAL" clId="{A03B2624-9039-4111-97DE-A48275100658}" dt="2020-12-08T07:56:34.921" v="2" actId="478"/>
          <ac:picMkLst>
            <pc:docMk/>
            <pc:sldMk cId="4220595097" sldId="276"/>
            <ac:picMk id="5" creationId="{69B5CE0E-FB3F-4C41-A74A-32AAEA5046E1}"/>
          </ac:picMkLst>
        </pc:picChg>
        <pc:picChg chg="add mod">
          <ac:chgData name="Christel Maes" userId="7e61469a-7c21-464c-bace-a1bda262211a" providerId="ADAL" clId="{A03B2624-9039-4111-97DE-A48275100658}" dt="2020-12-08T08:26:47.269" v="7"/>
          <ac:picMkLst>
            <pc:docMk/>
            <pc:sldMk cId="4220595097" sldId="276"/>
            <ac:picMk id="5" creationId="{F3D66D9B-FCF9-41C8-8430-EDCBE792E57B}"/>
          </ac:picMkLst>
        </pc:picChg>
        <pc:picChg chg="del">
          <ac:chgData name="Christel Maes" userId="7e61469a-7c21-464c-bace-a1bda262211a" providerId="ADAL" clId="{A03B2624-9039-4111-97DE-A48275100658}" dt="2020-12-08T08:26:47.269" v="7"/>
          <ac:picMkLst>
            <pc:docMk/>
            <pc:sldMk cId="4220595097" sldId="276"/>
            <ac:picMk id="6" creationId="{B9406019-802E-40E0-A50D-D18C10E5BAE4}"/>
          </ac:picMkLst>
        </pc:picChg>
        <pc:picChg chg="add mod">
          <ac:chgData name="Christel Maes" userId="7e61469a-7c21-464c-bace-a1bda262211a" providerId="ADAL" clId="{A03B2624-9039-4111-97DE-A48275100658}" dt="2020-12-08T07:56:50.728" v="6" actId="208"/>
          <ac:picMkLst>
            <pc:docMk/>
            <pc:sldMk cId="4220595097" sldId="276"/>
            <ac:picMk id="10" creationId="{0274D3ED-D1E7-4657-BCB3-B3C45F0429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29/09/2021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4261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949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099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69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59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224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29/09/2021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29/09/2021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29/09/2021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29/09/2021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29/09/2021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29/09/2021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29/09/2021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hyperlink" Target="https://docs.python.org/3/library/string.html#formatstring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hyperlink" Target="https://docs.python.org/3/library/stdtypes.html#string-methods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hyperlink" Target="https://docs.python.org/3/library/functions.html#pri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4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Strings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0F8895D-3B55-4BEC-9B3A-E8BA75065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38"/>
    </mc:Choice>
    <mc:Fallback xmlns="">
      <p:transition spd="slow" advTm="20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805456"/>
          </a:xfrm>
        </p:spPr>
        <p:txBody>
          <a:bodyPr/>
          <a:lstStyle/>
          <a:p>
            <a:r>
              <a:rPr lang="en-GB" dirty="0"/>
              <a:t>Example 2: printing all letters of the alphabet 6 by 6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i%6 </a:t>
            </a:r>
            <a:r>
              <a:rPr lang="en-GB" dirty="0"/>
              <a:t>You calculate the rest by dividing by 6 and that is 0, 1, 2, 3, 4 or 5.</a:t>
            </a:r>
            <a:br>
              <a:rPr lang="en-GB" dirty="0"/>
            </a:br>
            <a:r>
              <a:rPr lang="en-GB" dirty="0"/>
              <a:t>	As soon as the rest = 5, you go to a new line using </a:t>
            </a:r>
            <a:r>
              <a:rPr lang="en-GB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GB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796D0-EB33-4B9D-B97D-68C57CD9B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006" y="1932359"/>
            <a:ext cx="1665256" cy="16524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0EBFA2A-9050-4129-ABA7-61000F244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38" y="2106974"/>
            <a:ext cx="568617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 + i)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%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03050A6-6541-49AD-B960-0340A90D1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5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33"/>
    </mc:Choice>
    <mc:Fallback xmlns="">
      <p:transition spd="slow" advTm="124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Loop over the characters of a 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1: </a:t>
            </a:r>
            <a:r>
              <a:rPr lang="nl-BE" dirty="0" err="1"/>
              <a:t>while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Example</a:t>
            </a:r>
            <a:r>
              <a:rPr lang="nl-BE" dirty="0"/>
              <a:t> 2: for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C654D396-D8F2-49DF-8346-29C062C61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3825" y="1825625"/>
            <a:ext cx="4780033" cy="4351338"/>
          </a:xfrm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3: for loop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9688649-8A80-498F-8943-DAC0139ED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815" y="1697677"/>
            <a:ext cx="445770" cy="2343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16F2505-9C58-46D7-919B-E4709736D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4447872"/>
            <a:ext cx="628650" cy="22974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A18AE37D-D097-469A-9B6A-64441EECA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791" y="2353300"/>
            <a:ext cx="3147015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(sport[i])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D78B3F4-6B8D-4B37-B2AB-4BBF28DFB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793" y="5088756"/>
            <a:ext cx="399340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(sport)):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(i, sport[i])</a:t>
            </a:r>
            <a:endParaRPr kumimoji="0" lang="nl-BE" altLang="nl-B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10EFDD8-05A5-4C0A-BDC5-FC8A0DCD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981" y="2413337"/>
            <a:ext cx="300595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(letter)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834B3D91-2852-4F0E-BFCB-862E2D58C3FC}"/>
              </a:ext>
            </a:extLst>
          </p:cNvPr>
          <p:cNvCxnSpPr/>
          <p:nvPr/>
        </p:nvCxnSpPr>
        <p:spPr>
          <a:xfrm flipV="1">
            <a:off x="4315968" y="2869252"/>
            <a:ext cx="1069848" cy="55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6108CBF3-2076-4530-A02C-46CA7E948DF9}"/>
              </a:ext>
            </a:extLst>
          </p:cNvPr>
          <p:cNvCxnSpPr/>
          <p:nvPr/>
        </p:nvCxnSpPr>
        <p:spPr>
          <a:xfrm>
            <a:off x="4538479" y="5933361"/>
            <a:ext cx="928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6B5B6E6-E9B5-4B39-97D2-22F8C0983B83}"/>
              </a:ext>
            </a:extLst>
          </p:cNvPr>
          <p:cNvCxnSpPr/>
          <p:nvPr/>
        </p:nvCxnSpPr>
        <p:spPr>
          <a:xfrm flipH="1" flipV="1">
            <a:off x="6302799" y="2935224"/>
            <a:ext cx="701505" cy="30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2F3DF48-8EA8-43C4-A10E-7D9B19FCBF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8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96"/>
    </mc:Choice>
    <mc:Fallback xmlns="">
      <p:transition spd="slow" advTm="133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4655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you need a part of a string, you use slicing.</a:t>
            </a:r>
          </a:p>
          <a:p>
            <a:pPr marL="0" indent="0">
              <a:buNone/>
            </a:pPr>
            <a:endParaRPr lang="en-GB" sz="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name_string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start</a:t>
            </a: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r>
              <a:rPr lang="en-GB" sz="26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] </a:t>
            </a:r>
            <a:r>
              <a:rPr lang="en-GB" dirty="0"/>
              <a:t>(note: character at the </a:t>
            </a:r>
            <a:r>
              <a:rPr lang="en-GB" i="1" dirty="0">
                <a:solidFill>
                  <a:srgbClr val="C00000"/>
                </a:solidFill>
              </a:rPr>
              <a:t>end</a:t>
            </a:r>
            <a:r>
              <a:rPr lang="en-GB" dirty="0"/>
              <a:t> is NOT included)</a:t>
            </a:r>
          </a:p>
          <a:p>
            <a:pPr marL="0" indent="0">
              <a:buNone/>
            </a:pPr>
            <a:endParaRPr lang="en-GB" sz="1000" dirty="0"/>
          </a:p>
          <a:p>
            <a:pPr marL="0" indent="0">
              <a:buNone/>
            </a:pPr>
            <a:r>
              <a:rPr lang="en-GB" dirty="0"/>
              <a:t>Example: 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  <a:cs typeface="Courier New" panose="02070309020205020404" pitchFamily="49" charset="0"/>
              </a:rPr>
              <a:t>plant = 'pineapple'</a:t>
            </a:r>
          </a:p>
          <a:p>
            <a:pPr marL="0" indent="0">
              <a:buNone/>
            </a:pPr>
            <a:endParaRPr lang="en-GB" dirty="0"/>
          </a:p>
          <a:p>
            <a:pPr lvl="1">
              <a:lnSpc>
                <a:spcPct val="110000"/>
              </a:lnSpc>
            </a:pPr>
            <a:endParaRPr lang="en-GB" sz="3000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02819"/>
              </p:ext>
            </p:extLst>
          </p:nvPr>
        </p:nvGraphicFramePr>
        <p:xfrm>
          <a:off x="728741" y="4285059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F70CFE12-7BD0-4D2E-A3EA-B87EB8FB5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752" y="2912448"/>
            <a:ext cx="2862071" cy="33048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0955EB-EA5E-4766-95A7-B04F6F53D4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990"/>
    </mc:Choice>
    <mc:Fallback xmlns="">
      <p:transition spd="slow" advTm="162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46551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name_string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start</a:t>
            </a: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r>
              <a:rPr lang="en-GB" sz="26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endParaRPr lang="en-GB" sz="3000" dirty="0">
              <a:latin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GB" sz="2800" dirty="0"/>
              <a:t>from the beginning of the string if </a:t>
            </a:r>
            <a:r>
              <a:rPr lang="en-GB" sz="2800" i="1" dirty="0">
                <a:solidFill>
                  <a:srgbClr val="4584B6"/>
                </a:solidFill>
              </a:rPr>
              <a:t>start</a:t>
            </a:r>
            <a:r>
              <a:rPr lang="en-GB" sz="2800" dirty="0"/>
              <a:t> is empty</a:t>
            </a:r>
          </a:p>
          <a:p>
            <a:pPr lvl="1">
              <a:lnSpc>
                <a:spcPct val="110000"/>
              </a:lnSpc>
            </a:pPr>
            <a:r>
              <a:rPr lang="en-GB" sz="2800" dirty="0"/>
              <a:t>until the end of the string when </a:t>
            </a:r>
            <a:r>
              <a:rPr lang="en-GB" sz="2800" i="1" dirty="0">
                <a:solidFill>
                  <a:srgbClr val="C00000"/>
                </a:solidFill>
              </a:rPr>
              <a:t>end</a:t>
            </a:r>
            <a:r>
              <a:rPr lang="en-GB" sz="2800" dirty="0"/>
              <a:t> is empty</a:t>
            </a:r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Note: you will not get an error if you go beyond the limits of the string: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1380"/>
          <a:stretch/>
        </p:blipFill>
        <p:spPr>
          <a:xfrm>
            <a:off x="999314" y="5971094"/>
            <a:ext cx="3001311" cy="886906"/>
          </a:xfrm>
          <a:prstGeom prst="rect">
            <a:avLst/>
          </a:prstGeom>
        </p:spPr>
      </p:pic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4616EC3E-165F-4198-9FC8-25858E837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19319"/>
              </p:ext>
            </p:extLst>
          </p:nvPr>
        </p:nvGraphicFramePr>
        <p:xfrm>
          <a:off x="756173" y="3353301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67F91C02-74F3-43C7-A663-30625605A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3047047"/>
            <a:ext cx="2126742" cy="23849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052E708-E739-4307-8490-E6813D4469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8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06"/>
    </mc:Choice>
    <mc:Fallback xmlns="">
      <p:transition spd="slow" advTm="124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Slicing operator can also be done with 3 parameters:</a:t>
            </a:r>
          </a:p>
          <a:p>
            <a:pPr marL="0" indent="0">
              <a:buNone/>
            </a:pP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name_string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start:end: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jump_size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E10C171A-BA70-459F-B639-307550234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13647"/>
              </p:ext>
            </p:extLst>
          </p:nvPr>
        </p:nvGraphicFramePr>
        <p:xfrm>
          <a:off x="1010036" y="3187779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384DDF67-B73B-4FB0-88D2-D0BDADD40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882" y="2240282"/>
            <a:ext cx="2592134" cy="450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5DCF9B-6D79-4612-B1B6-AD33A0447B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362"/>
    </mc:Choice>
    <mc:Fallback xmlns="">
      <p:transition spd="slow" advTm="193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EF10A-F6AB-45C1-88BB-7F4C1210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Quiz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25A1EE-43BD-4BB7-B097-81EC72FE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571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dirty="0"/>
              <a:t>word = '</a:t>
            </a:r>
            <a:r>
              <a:rPr lang="nl-BE" dirty="0" err="1"/>
              <a:t>mystery</a:t>
            </a:r>
            <a:r>
              <a:rPr lang="nl-BE" dirty="0"/>
              <a:t>'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word[::-1]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2C3D-334E-40B0-A363-4A1D5AB0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FC2593-5099-4F38-916F-A5A0C4E205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95"/>
    </mc:Choice>
    <mc:Fallback xmlns="">
      <p:transition spd="slow" advTm="71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EF10A-F6AB-45C1-88BB-7F4C1210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Quiz: </a:t>
            </a:r>
            <a:r>
              <a:rPr lang="nl-BE" dirty="0" err="1"/>
              <a:t>solutions</a:t>
            </a:r>
            <a:r>
              <a:rPr lang="nl-BE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25A1EE-43BD-4BB7-B097-81EC72FE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571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dirty="0"/>
              <a:t>word = '</a:t>
            </a:r>
            <a:r>
              <a:rPr lang="nl-BE" dirty="0" err="1"/>
              <a:t>mystery</a:t>
            </a:r>
            <a:r>
              <a:rPr lang="nl-BE" dirty="0"/>
              <a:t>'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word[::-1]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2C3D-334E-40B0-A363-4A1D5AB0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D1A94921-D0FF-4A91-9271-1CE5BD539A4E}"/>
              </a:ext>
            </a:extLst>
          </p:cNvPr>
          <p:cNvSpPr txBox="1">
            <a:spLocks/>
          </p:cNvSpPr>
          <p:nvPr/>
        </p:nvSpPr>
        <p:spPr>
          <a:xfrm>
            <a:off x="5554749" y="1885950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nl-NL" sz="2600" dirty="0"/>
              <a:t>'s'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5B7152D5-46DF-47FF-BBC7-8276E45E1847}"/>
              </a:ext>
            </a:extLst>
          </p:cNvPr>
          <p:cNvSpPr txBox="1">
            <a:spLocks/>
          </p:cNvSpPr>
          <p:nvPr/>
        </p:nvSpPr>
        <p:spPr>
          <a:xfrm>
            <a:off x="5554749" y="2291812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nl-NL" sz="2600" dirty="0"/>
              <a:t>'</a:t>
            </a:r>
            <a:r>
              <a:rPr lang="nl-NL" sz="2600" dirty="0" err="1"/>
              <a:t>stery</a:t>
            </a:r>
            <a:r>
              <a:rPr lang="nl-NL" sz="2600" dirty="0"/>
              <a:t>'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1A2B914-2B93-4BCF-81D9-104EC1B6AA59}"/>
              </a:ext>
            </a:extLst>
          </p:cNvPr>
          <p:cNvSpPr txBox="1">
            <a:spLocks/>
          </p:cNvSpPr>
          <p:nvPr/>
        </p:nvSpPr>
        <p:spPr>
          <a:xfrm>
            <a:off x="5554749" y="269767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nl-NL" sz="2600" dirty="0"/>
              <a:t>'</a:t>
            </a:r>
            <a:r>
              <a:rPr lang="nl-NL" sz="2600" dirty="0" err="1"/>
              <a:t>my</a:t>
            </a:r>
            <a:r>
              <a:rPr lang="nl-NL" sz="2600" dirty="0"/>
              <a:t>'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A89FD3E-CEB6-4EA0-8D39-C701D8D41B32}"/>
              </a:ext>
            </a:extLst>
          </p:cNvPr>
          <p:cNvSpPr txBox="1">
            <a:spLocks/>
          </p:cNvSpPr>
          <p:nvPr/>
        </p:nvSpPr>
        <p:spPr>
          <a:xfrm>
            <a:off x="5554749" y="310353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nl-NL" sz="2600" dirty="0"/>
              <a:t>''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3BE6AEAB-723C-4AF7-845B-050920253768}"/>
              </a:ext>
            </a:extLst>
          </p:cNvPr>
          <p:cNvSpPr txBox="1">
            <a:spLocks/>
          </p:cNvSpPr>
          <p:nvPr/>
        </p:nvSpPr>
        <p:spPr>
          <a:xfrm>
            <a:off x="5554749" y="3509398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nl-NL" sz="2600" dirty="0"/>
              <a:t>'</a:t>
            </a:r>
            <a:r>
              <a:rPr lang="nl-NL" sz="2600" dirty="0" err="1"/>
              <a:t>msey</a:t>
            </a:r>
            <a:r>
              <a:rPr lang="nl-NL" sz="2600" dirty="0"/>
              <a:t>'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593718C-B451-4749-AB64-C096610171CD}"/>
              </a:ext>
            </a:extLst>
          </p:cNvPr>
          <p:cNvSpPr txBox="1">
            <a:spLocks/>
          </p:cNvSpPr>
          <p:nvPr/>
        </p:nvSpPr>
        <p:spPr>
          <a:xfrm>
            <a:off x="5554749" y="3915260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6"/>
            </a:pPr>
            <a:r>
              <a:rPr lang="nl-NL" sz="2600" dirty="0"/>
              <a:t>'r'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075B936B-32FD-43C2-985E-0BB1DE677A93}"/>
              </a:ext>
            </a:extLst>
          </p:cNvPr>
          <p:cNvSpPr txBox="1">
            <a:spLocks/>
          </p:cNvSpPr>
          <p:nvPr/>
        </p:nvSpPr>
        <p:spPr>
          <a:xfrm>
            <a:off x="5554749" y="4321122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nl-NL" sz="2600" dirty="0"/>
              <a:t>'</a:t>
            </a:r>
            <a:r>
              <a:rPr lang="nl-NL" sz="2600" dirty="0" err="1"/>
              <a:t>ry</a:t>
            </a:r>
            <a:r>
              <a:rPr lang="nl-NL" sz="2600" dirty="0"/>
              <a:t>'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C486865F-BFD7-4495-ACB1-FF3E48ADE24F}"/>
              </a:ext>
            </a:extLst>
          </p:cNvPr>
          <p:cNvSpPr txBox="1">
            <a:spLocks/>
          </p:cNvSpPr>
          <p:nvPr/>
        </p:nvSpPr>
        <p:spPr>
          <a:xfrm>
            <a:off x="5554749" y="472698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nl-NL" sz="2600" dirty="0"/>
              <a:t>'</a:t>
            </a:r>
            <a:r>
              <a:rPr lang="nl-NL" sz="2600" dirty="0" err="1"/>
              <a:t>myste</a:t>
            </a:r>
            <a:r>
              <a:rPr lang="nl-NL" sz="2600" dirty="0"/>
              <a:t>'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381EBF2D-5786-4319-A155-F8EBAEECB9C5}"/>
              </a:ext>
            </a:extLst>
          </p:cNvPr>
          <p:cNvSpPr txBox="1">
            <a:spLocks/>
          </p:cNvSpPr>
          <p:nvPr/>
        </p:nvSpPr>
        <p:spPr>
          <a:xfrm>
            <a:off x="5554749" y="513284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9"/>
            </a:pPr>
            <a:r>
              <a:rPr lang="nl-NL" sz="2600" dirty="0"/>
              <a:t>'</a:t>
            </a:r>
            <a:r>
              <a:rPr lang="nl-NL" sz="2600" dirty="0" err="1"/>
              <a:t>yesm</a:t>
            </a:r>
            <a:r>
              <a:rPr lang="nl-NL" sz="2600" dirty="0"/>
              <a:t>'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0D3ADD77-B4DB-49A1-B8ED-B0FB12A6564D}"/>
              </a:ext>
            </a:extLst>
          </p:cNvPr>
          <p:cNvSpPr txBox="1">
            <a:spLocks/>
          </p:cNvSpPr>
          <p:nvPr/>
        </p:nvSpPr>
        <p:spPr>
          <a:xfrm>
            <a:off x="5554749" y="553870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10"/>
            </a:pPr>
            <a:r>
              <a:rPr lang="nl-NL" sz="2600" dirty="0"/>
              <a:t>'</a:t>
            </a:r>
            <a:r>
              <a:rPr lang="nl-NL" sz="2600" dirty="0" err="1"/>
              <a:t>rty</a:t>
            </a:r>
            <a:r>
              <a:rPr lang="nl-NL" sz="2600" dirty="0"/>
              <a:t>'</a:t>
            </a: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75128F9-7EE4-4BEE-B291-3C69B20E438A}"/>
              </a:ext>
            </a:extLst>
          </p:cNvPr>
          <p:cNvSpPr txBox="1">
            <a:spLocks/>
          </p:cNvSpPr>
          <p:nvPr/>
        </p:nvSpPr>
        <p:spPr>
          <a:xfrm>
            <a:off x="5554749" y="594456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11"/>
            </a:pPr>
            <a:r>
              <a:rPr lang="nl-NL" sz="2600" dirty="0"/>
              <a:t>'</a:t>
            </a:r>
            <a:r>
              <a:rPr lang="nl-NL" sz="2600" dirty="0" err="1"/>
              <a:t>yretsym</a:t>
            </a:r>
            <a:r>
              <a:rPr lang="nl-NL" sz="2600" dirty="0"/>
              <a:t>'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B51418C-0D93-4E10-BFA4-DB00FE545B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0"/>
    </mc:Choice>
    <mc:Fallback xmlns="">
      <p:transition spd="slow" advTm="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EDF343C-D7D5-405A-86FD-E56C3C36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046" y="2130377"/>
            <a:ext cx="2760425" cy="46518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Compare</a:t>
            </a:r>
            <a:r>
              <a:rPr lang="nl-BE" dirty="0"/>
              <a:t> strings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Strings are compared character by character according to the ASCII table</a:t>
            </a:r>
          </a:p>
          <a:p>
            <a:r>
              <a:rPr lang="en-GB"/>
              <a:t>Examples: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5688733" y="4799405"/>
            <a:ext cx="6287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4584B6"/>
                </a:solidFill>
              </a:rPr>
              <a:t>The number 2 is smaller than the number 10</a:t>
            </a:r>
          </a:p>
          <a:p>
            <a:endParaRPr lang="en-GB" sz="2400" dirty="0">
              <a:solidFill>
                <a:srgbClr val="4584B6"/>
              </a:solidFill>
            </a:endParaRPr>
          </a:p>
          <a:p>
            <a:r>
              <a:rPr lang="en-GB" sz="2400" dirty="0">
                <a:solidFill>
                  <a:srgbClr val="4584B6"/>
                </a:solidFill>
              </a:rPr>
              <a:t>If we compare them as strings, the character '2' is 'bigger' than the character '1'</a:t>
            </a:r>
          </a:p>
        </p:txBody>
      </p:sp>
      <p:cxnSp>
        <p:nvCxnSpPr>
          <p:cNvPr id="8" name="Rechte verbindingslijn met pijl 7"/>
          <p:cNvCxnSpPr>
            <a:cxnSpLocks/>
          </p:cNvCxnSpPr>
          <p:nvPr/>
        </p:nvCxnSpPr>
        <p:spPr>
          <a:xfrm flipH="1">
            <a:off x="4151377" y="5152033"/>
            <a:ext cx="1537356" cy="35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</p:cNvCxnSpPr>
          <p:nvPr/>
        </p:nvCxnSpPr>
        <p:spPr>
          <a:xfrm flipH="1">
            <a:off x="4645153" y="6176963"/>
            <a:ext cx="960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E60D4AD-AC24-4421-B629-B9A20D1980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980"/>
    </mc:Choice>
    <mc:Fallback xmlns="">
      <p:transition spd="slow" advTm="154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 strings: operator (</a:t>
            </a:r>
            <a:r>
              <a:rPr lang="nl-BE" dirty="0" err="1"/>
              <a:t>not</a:t>
            </a:r>
            <a:r>
              <a:rPr lang="nl-BE" dirty="0"/>
              <a:t>) in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operator </a:t>
            </a:r>
            <a:r>
              <a:rPr kumimoji="0" lang="nl-BE" altLang="nl-BE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dirty="0"/>
              <a:t> checks whether the first string is part of the second string</a:t>
            </a:r>
          </a:p>
          <a:p>
            <a:r>
              <a:rPr lang="en-GB" dirty="0"/>
              <a:t>Examples: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string is a substring of itself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ED5C8A6-F2EB-4B97-9B80-F4A365F91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022" y="2304478"/>
            <a:ext cx="3744849" cy="3939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7DC34B85-70EB-4187-AB9F-3ABFC9BC6AE8}"/>
              </a:ext>
            </a:extLst>
          </p:cNvPr>
          <p:cNvCxnSpPr/>
          <p:nvPr/>
        </p:nvCxnSpPr>
        <p:spPr>
          <a:xfrm flipV="1">
            <a:off x="5230368" y="5623560"/>
            <a:ext cx="1234440" cy="1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E298750-5F10-46AF-ADE8-CF5777FC5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20"/>
    </mc:Choice>
    <mc:Fallback xmlns="">
      <p:transition spd="slow" advTm="8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Strings: program example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Turn a sentence with punctuation marks into a sentence without punctuation marks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549FD15-FBA3-4647-B947-42B10F09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69" y="5678891"/>
            <a:ext cx="8837457" cy="8600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8BFB757-D296-4A1C-88E5-EB1FB82D1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968" y="2432767"/>
            <a:ext cx="9494907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punctuation_marks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',.:;?!'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 =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sentence with punctuation marks: 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sentence_without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not in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punctuation_marks: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sentence_without += letter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sentence without punctuation marks:'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sentence_without)</a:t>
            </a: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FF49727-FF33-41BA-840F-4FE7E7FA7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0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31"/>
    </mc:Choice>
    <mc:Fallback xmlns="">
      <p:transition spd="slow" advTm="103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What is a string</a:t>
            </a:r>
          </a:p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len</a:t>
            </a:r>
            <a:endParaRPr lang="nl-BE" dirty="0"/>
          </a:p>
          <a:p>
            <a:r>
              <a:rPr lang="nl-BE" dirty="0"/>
              <a:t>Characters</a:t>
            </a:r>
          </a:p>
          <a:p>
            <a:r>
              <a:rPr lang="nl-BE" dirty="0"/>
              <a:t>Loop over a string</a:t>
            </a:r>
          </a:p>
          <a:p>
            <a:r>
              <a:rPr lang="nl-BE" dirty="0" err="1"/>
              <a:t>Slicing</a:t>
            </a:r>
            <a:endParaRPr lang="nl-BE" dirty="0"/>
          </a:p>
          <a:p>
            <a:r>
              <a:rPr lang="nl-BE" dirty="0" err="1"/>
              <a:t>Compare</a:t>
            </a:r>
            <a:r>
              <a:rPr lang="nl-BE" dirty="0"/>
              <a:t> strings</a:t>
            </a:r>
          </a:p>
          <a:p>
            <a:r>
              <a:rPr lang="nl-BE" dirty="0"/>
              <a:t>String methods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37E8FE6-8B73-415A-B808-D6908C450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28"/>
    </mc:Choice>
    <mc:Fallback xmlns="">
      <p:transition spd="slow" advTm="37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rgbClr val="FF0000"/>
                </a:solidFill>
              </a:rPr>
              <a:t>Method</a:t>
            </a:r>
            <a:r>
              <a:rPr lang="nl-BE" dirty="0"/>
              <a:t> = function linked to a certain object</a:t>
            </a:r>
          </a:p>
          <a:p>
            <a:r>
              <a:rPr lang="en-GB" dirty="0"/>
              <a:t>Notation:   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name_object</a:t>
            </a:r>
            <a:r>
              <a:rPr lang="en-GB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name_method</a:t>
            </a:r>
            <a:r>
              <a:rPr lang="en-GB" sz="2400" b="1" dirty="0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(parameters)</a:t>
            </a:r>
          </a:p>
          <a:p>
            <a:r>
              <a:rPr lang="nl-BE" dirty="0"/>
              <a:t>String methods return a </a:t>
            </a:r>
            <a:r>
              <a:rPr lang="nl-BE" dirty="0">
                <a:solidFill>
                  <a:srgbClr val="0070C0"/>
                </a:solidFill>
              </a:rPr>
              <a:t>new</a:t>
            </a:r>
            <a:r>
              <a:rPr lang="nl-BE" dirty="0"/>
              <a:t> string, the </a:t>
            </a:r>
            <a:r>
              <a:rPr lang="nl-BE" dirty="0">
                <a:solidFill>
                  <a:srgbClr val="0070C0"/>
                </a:solidFill>
              </a:rPr>
              <a:t>original string remains unchanged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9516ED3-A234-4FB7-8516-63A1AC656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031" y="3429000"/>
            <a:ext cx="5262979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season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"summer"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season.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capitalize()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(season.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upper()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new_season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season.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replace(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(season, new_season)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(season.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count(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A7B68E-FE9A-4ED8-BEE6-A810099E3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369" y="4104813"/>
            <a:ext cx="2459927" cy="16721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C9D85DF-61A4-45BF-96AC-79E6E4DA58C5}"/>
              </a:ext>
            </a:extLst>
          </p:cNvPr>
          <p:cNvCxnSpPr>
            <a:cxnSpLocks/>
          </p:cNvCxnSpPr>
          <p:nvPr/>
        </p:nvCxnSpPr>
        <p:spPr>
          <a:xfrm>
            <a:off x="3634740" y="4263390"/>
            <a:ext cx="3486150" cy="96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B9F20C5-1883-4324-AEC3-B7CE1D13D138}"/>
              </a:ext>
            </a:extLst>
          </p:cNvPr>
          <p:cNvCxnSpPr>
            <a:cxnSpLocks/>
          </p:cNvCxnSpPr>
          <p:nvPr/>
        </p:nvCxnSpPr>
        <p:spPr>
          <a:xfrm>
            <a:off x="4526280" y="4570765"/>
            <a:ext cx="2594610" cy="13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E1A70BFF-191C-49D8-8200-7930C1D92C6D}"/>
              </a:ext>
            </a:extLst>
          </p:cNvPr>
          <p:cNvCxnSpPr>
            <a:cxnSpLocks/>
          </p:cNvCxnSpPr>
          <p:nvPr/>
        </p:nvCxnSpPr>
        <p:spPr>
          <a:xfrm flipV="1">
            <a:off x="4934121" y="5517311"/>
            <a:ext cx="2186769" cy="30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8E65C06-4C99-4881-A0BF-CE3E0B0ED122}"/>
              </a:ext>
            </a:extLst>
          </p:cNvPr>
          <p:cNvCxnSpPr>
            <a:cxnSpLocks/>
          </p:cNvCxnSpPr>
          <p:nvPr/>
        </p:nvCxnSpPr>
        <p:spPr>
          <a:xfrm flipV="1">
            <a:off x="5051600" y="5187075"/>
            <a:ext cx="2069290" cy="33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FC8EE23-CB1F-4CF3-9317-5447BC4E1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489"/>
    </mc:Choice>
    <mc:Fallback xmlns="">
      <p:transition spd="slow" advTm="186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92607"/>
              </p:ext>
            </p:extLst>
          </p:nvPr>
        </p:nvGraphicFramePr>
        <p:xfrm>
          <a:off x="533548" y="1463675"/>
          <a:ext cx="1134020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4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711"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  <a:latin typeface="+mn-lt"/>
                        </a:rPr>
                        <a:t>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capitalize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first letter to uppercase letter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"python".capitalize()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lower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all letters to lowercase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'IT Factory'.lower()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it factory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upper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all letters to</a:t>
                      </a:r>
                      <a:r>
                        <a:rPr lang="en-GB" sz="1800" baseline="0" noProof="0">
                          <a:latin typeface="+mn-lt"/>
                        </a:rPr>
                        <a:t> uppercase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'IT Factory'.upper()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IT FACTORY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leading and trailing whitespace (spaces, tabs, line breaks, ...)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'a b'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lstrip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leading whitespace 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'.lstrip()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'a b 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rstrip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trailing whitespace 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'.rstrip()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count how often</a:t>
                      </a:r>
                      <a:r>
                        <a:rPr lang="en-GB" sz="1800" baseline="0" noProof="0">
                          <a:latin typeface="+mn-lt"/>
                        </a:rPr>
                        <a:t> one string occurs within another string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"cucumber".count("cu")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6778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find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look up the </a:t>
                      </a:r>
                      <a:r>
                        <a:rPr lang="en-GB" sz="1800" noProof="0">
                          <a:latin typeface="+mn-lt"/>
                        </a:rPr>
                        <a:t>position</a:t>
                      </a:r>
                      <a:r>
                        <a:rPr lang="en-GB" sz="1800" baseline="0" noProof="0">
                          <a:latin typeface="+mn-lt"/>
                        </a:rPr>
                        <a:t> where a string occurs for the first time within another string </a:t>
                      </a:r>
                      <a:br>
                        <a:rPr lang="en-GB" sz="1800" baseline="0" noProof="0">
                          <a:latin typeface="+mn-lt"/>
                        </a:rPr>
                      </a:br>
                      <a:r>
                        <a:rPr lang="en-GB" sz="1800" baseline="0" noProof="0">
                          <a:latin typeface="+mn-lt"/>
                        </a:rPr>
                        <a:t>(-1 if no occurrences found)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'python'.find('ho') </a:t>
                      </a:r>
                    </a:p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'python'.find('is')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3</a:t>
                      </a:r>
                    </a:p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replace</a:t>
                      </a:r>
                      <a:r>
                        <a:rPr lang="en-GB" sz="1800" noProof="0">
                          <a:latin typeface="+mn-lt"/>
                        </a:rPr>
                        <a:t> all occurrences of one string with</a:t>
                      </a:r>
                      <a:r>
                        <a:rPr lang="en-GB" sz="1800" baseline="0" noProof="0">
                          <a:latin typeface="+mn-lt"/>
                        </a:rPr>
                        <a:t> another string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'python'.replace(</a:t>
                      </a:r>
                      <a:r>
                        <a:rPr lang="en-GB" sz="1800" b="1" noProof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'yth',</a:t>
                      </a:r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'o')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 dirty="0">
                          <a:latin typeface="Courier New" pitchFamily="49" charset="0"/>
                          <a:cs typeface="Courier New" pitchFamily="49" charset="0"/>
                        </a:rPr>
                        <a:t>'poon'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4698A79-A03F-4014-B734-A4DA4B288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6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11"/>
    </mc:Choice>
    <mc:Fallback xmlns="">
      <p:transition spd="slow" advTm="180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1B60A4D-B8BC-41D6-81ED-2B03BD8AD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572" y="2269610"/>
            <a:ext cx="8648521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'Double of {} is {}'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.format(number, number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'{} {} {}'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.format(number, number /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number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methods: format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Format is a string method that takes care of the formatting of the text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116CC93-4652-4F5D-9396-8B9ACACB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553" y="2295455"/>
            <a:ext cx="2713563" cy="7078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C3C6A61-9F00-454D-A739-D9DA90D08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800" y="3540385"/>
            <a:ext cx="1411067" cy="31810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999CF10-C876-42CC-92E4-4A5548F8A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0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20"/>
    </mc:Choice>
    <mc:Fallback xmlns="">
      <p:transition spd="slow" advTm="13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methods: format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8768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Float formatting: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 overview of the possibilities can be found at: </a:t>
            </a:r>
            <a:r>
              <a:rPr lang="en-GB" dirty="0">
                <a:hlinkClick r:id="rId4"/>
              </a:rPr>
              <a:t>https://docs.python.org/3/library/string.html#formatstrings.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19FEFE8-63CE-4DCA-ADA5-180395731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581" y="2230906"/>
            <a:ext cx="7096815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number1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7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number2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342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7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score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30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first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{:.5}'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.format(number1))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second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{:.5}'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.format(number2))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percentage: {:.2%}'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.format(score))</a:t>
            </a:r>
            <a:endParaRPr kumimoji="0" lang="nl-BE" altLang="nl-B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274D3ED-D1E7-4657-BCB3-B3C45F04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644" y="1775777"/>
            <a:ext cx="3472255" cy="11711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C26D9C8-8DDC-434B-A336-51DC76F42B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16"/>
    </mc:Choice>
    <mc:Fallback xmlns="">
      <p:transition spd="slow" advTm="90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8E41868-1D5B-45B6-A5A4-EF70082E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60" y="2144808"/>
            <a:ext cx="9060674" cy="31622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3"/>
            <a:ext cx="11291048" cy="5046551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Where can you find information about a string method?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For an overview: </a:t>
            </a:r>
          </a:p>
          <a:p>
            <a:pPr marL="0" indent="0">
              <a:buNone/>
            </a:pPr>
            <a:r>
              <a:rPr lang="nl-BE" dirty="0">
                <a:hlinkClick r:id="rId5"/>
              </a:rPr>
              <a:t>https://docs.python.org/3/library/stdtypes.html#string-methods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6" name="Rechthoek 5"/>
          <p:cNvSpPr/>
          <p:nvPr/>
        </p:nvSpPr>
        <p:spPr>
          <a:xfrm>
            <a:off x="952500" y="2045110"/>
            <a:ext cx="2665771" cy="491613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rgbClr val="4584B6"/>
                </a:solidFill>
              </a:ln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572FB4C-54C6-4D53-B834-ADD5044687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83"/>
    </mc:Choice>
    <mc:Fallback xmlns="">
      <p:transition spd="slow" advTm="59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99966-D025-4583-AAD1-889907AD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more complete print-</a:t>
            </a:r>
            <a:r>
              <a:rPr lang="nl-BE" dirty="0" err="1"/>
              <a:t>function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7B2F02-D633-497D-AF5D-651DACA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02B9FABA-431E-4D91-9C4A-22F20431C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76" y="1912843"/>
            <a:ext cx="11291048" cy="46260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BE" b="1" dirty="0">
                <a:highlight>
                  <a:srgbClr val="FFFF00"/>
                </a:highlight>
              </a:rPr>
              <a:t>	print</a:t>
            </a:r>
            <a:r>
              <a:rPr lang="nl-BE" dirty="0">
                <a:highlight>
                  <a:srgbClr val="FFFF00"/>
                </a:highlight>
              </a:rPr>
              <a:t>(*objects, sep=‘ ‘, end=‘\n’)                   </a:t>
            </a:r>
            <a:r>
              <a:rPr lang="nl-BE" dirty="0">
                <a:solidFill>
                  <a:srgbClr val="00B050"/>
                </a:solidFill>
              </a:rPr>
              <a:t># (there are more optional parameters)</a:t>
            </a:r>
            <a:r>
              <a:rPr lang="nl-BE" dirty="0">
                <a:highlight>
                  <a:srgbClr val="FFFF00"/>
                </a:highlight>
              </a:rPr>
              <a:t> </a:t>
            </a:r>
          </a:p>
          <a:p>
            <a:pPr marL="0" indent="0">
              <a:buNone/>
            </a:pPr>
            <a:r>
              <a:rPr lang="nl-BE" dirty="0">
                <a:highlight>
                  <a:srgbClr val="FFFF00"/>
                </a:highlight>
              </a:rPr>
              <a:t>                                                                                                      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You can print one or more objects in 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All objects are automatically converted to a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If</a:t>
            </a:r>
            <a:r>
              <a:rPr lang="nl-BE" dirty="0"/>
              <a:t> * is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before</a:t>
            </a:r>
            <a:r>
              <a:rPr lang="nl-BE" dirty="0"/>
              <a:t> a </a:t>
            </a:r>
            <a:r>
              <a:rPr lang="nl-BE" dirty="0" err="1"/>
              <a:t>collection</a:t>
            </a:r>
            <a:r>
              <a:rPr lang="nl-BE" dirty="0"/>
              <a:t>:</a:t>
            </a:r>
          </a:p>
          <a:p>
            <a:pPr marL="742950" lvl="1" indent="-285750"/>
            <a:r>
              <a:rPr lang="nl-BE" dirty="0"/>
              <a:t> the brackets and commas are removed before printing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The different strings are standard </a:t>
            </a:r>
            <a:r>
              <a:rPr lang="nl-BE" dirty="0" err="1"/>
              <a:t>separated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‘ ‘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modified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optional</a:t>
            </a:r>
            <a:r>
              <a:rPr lang="nl-BE" dirty="0"/>
              <a:t> </a:t>
            </a:r>
            <a:r>
              <a:rPr lang="nl-BE" dirty="0" err="1">
                <a:solidFill>
                  <a:srgbClr val="0070C0"/>
                </a:solidFill>
              </a:rPr>
              <a:t>keyword</a:t>
            </a:r>
            <a:r>
              <a:rPr lang="nl-BE" dirty="0">
                <a:solidFill>
                  <a:srgbClr val="0070C0"/>
                </a:solidFill>
              </a:rPr>
              <a:t> argument </a:t>
            </a:r>
            <a:r>
              <a:rPr lang="nl-BE" b="1" dirty="0"/>
              <a:t>sep</a:t>
            </a:r>
          </a:p>
          <a:p>
            <a:pPr marL="742950" lvl="1" indent="-285750"/>
            <a:r>
              <a:rPr lang="nl-BE" dirty="0" err="1"/>
              <a:t>example</a:t>
            </a:r>
            <a:r>
              <a:rPr lang="nl-BE" dirty="0"/>
              <a:t>: sep=‘&lt;&lt;‘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Standard </a:t>
            </a:r>
            <a:r>
              <a:rPr lang="nl-BE" dirty="0" err="1"/>
              <a:t>the</a:t>
            </a:r>
            <a:r>
              <a:rPr lang="nl-BE" dirty="0"/>
              <a:t> cursor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jump</a:t>
            </a:r>
            <a:r>
              <a:rPr lang="nl-BE" dirty="0"/>
              <a:t> tot </a:t>
            </a:r>
            <a:r>
              <a:rPr lang="nl-BE" dirty="0" err="1"/>
              <a:t>the</a:t>
            </a:r>
            <a:r>
              <a:rPr lang="nl-BE" dirty="0"/>
              <a:t> next line </a:t>
            </a: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print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end=‘\n’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>
                <a:solidFill>
                  <a:srgbClr val="0070C0"/>
                </a:solidFill>
                <a:sym typeface="Wingdings" panose="05000000000000000000" pitchFamily="2" charset="2"/>
              </a:rPr>
              <a:t>\n</a:t>
            </a:r>
            <a:r>
              <a:rPr lang="nl-BE" dirty="0">
                <a:sym typeface="Wingdings" panose="05000000000000000000" pitchFamily="2" charset="2"/>
              </a:rPr>
              <a:t> is the newline character and </a:t>
            </a:r>
            <a:r>
              <a:rPr lang="nl-BE" dirty="0">
                <a:solidFill>
                  <a:srgbClr val="0070C0"/>
                </a:solidFill>
                <a:sym typeface="Wingdings" panose="05000000000000000000" pitchFamily="2" charset="2"/>
              </a:rPr>
              <a:t>\t</a:t>
            </a:r>
            <a:r>
              <a:rPr lang="nl-BE" dirty="0">
                <a:sym typeface="Wingdings" panose="05000000000000000000" pitchFamily="2" charset="2"/>
              </a:rPr>
              <a:t> is a tab-character</a:t>
            </a:r>
          </a:p>
          <a:p>
            <a:pPr marL="742950" lvl="1" indent="-285750"/>
            <a:r>
              <a:rPr lang="nl-BE" dirty="0">
                <a:sym typeface="Wingdings" panose="05000000000000000000" pitchFamily="2" charset="2"/>
              </a:rPr>
              <a:t>end=‘\t’ </a:t>
            </a:r>
            <a:r>
              <a:rPr lang="nl-BE" dirty="0" err="1">
                <a:sym typeface="Wingdings" panose="05000000000000000000" pitchFamily="2" charset="2"/>
              </a:rPr>
              <a:t>gives</a:t>
            </a:r>
            <a:r>
              <a:rPr lang="nl-BE" dirty="0">
                <a:sym typeface="Wingdings" panose="05000000000000000000" pitchFamily="2" charset="2"/>
              </a:rPr>
              <a:t> a tab </a:t>
            </a:r>
            <a:r>
              <a:rPr lang="nl-BE" dirty="0" err="1">
                <a:sym typeface="Wingdings" panose="05000000000000000000" pitchFamily="2" charset="2"/>
              </a:rPr>
              <a:t>after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each</a:t>
            </a:r>
            <a:r>
              <a:rPr lang="nl-BE" dirty="0">
                <a:sym typeface="Wingdings" panose="05000000000000000000" pitchFamily="2" charset="2"/>
              </a:rPr>
              <a:t> print() </a:t>
            </a:r>
            <a:r>
              <a:rPr lang="nl-BE" dirty="0" err="1">
                <a:sym typeface="Wingdings" panose="05000000000000000000" pitchFamily="2" charset="2"/>
              </a:rPr>
              <a:t>operation</a:t>
            </a:r>
            <a:r>
              <a:rPr lang="nl-BE" dirty="0">
                <a:sym typeface="Wingdings" panose="05000000000000000000" pitchFamily="2" charset="2"/>
              </a:rPr>
              <a:t>, but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cursor wil </a:t>
            </a:r>
            <a:r>
              <a:rPr lang="nl-BE" dirty="0" err="1">
                <a:sym typeface="Wingdings" panose="05000000000000000000" pitchFamily="2" charset="2"/>
              </a:rPr>
              <a:t>stay</a:t>
            </a:r>
            <a:r>
              <a:rPr lang="nl-BE" dirty="0">
                <a:sym typeface="Wingdings" panose="05000000000000000000" pitchFamily="2" charset="2"/>
              </a:rPr>
              <a:t> on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same</a:t>
            </a:r>
            <a:r>
              <a:rPr lang="nl-BE" dirty="0">
                <a:sym typeface="Wingdings" panose="05000000000000000000" pitchFamily="2" charset="2"/>
              </a:rPr>
              <a:t> line</a:t>
            </a:r>
            <a:endParaRPr lang="nl-BE" dirty="0"/>
          </a:p>
          <a:p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6775FAC-0828-46E5-B3EF-3559FCF0F740}"/>
              </a:ext>
            </a:extLst>
          </p:cNvPr>
          <p:cNvSpPr txBox="1"/>
          <p:nvPr/>
        </p:nvSpPr>
        <p:spPr>
          <a:xfrm>
            <a:off x="6234151" y="2269627"/>
            <a:ext cx="557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B050"/>
                </a:solidFill>
              </a:rPr>
              <a:t># </a:t>
            </a:r>
            <a:r>
              <a:rPr lang="nl-BE" dirty="0">
                <a:solidFill>
                  <a:srgbClr val="00B050"/>
                </a:solidFill>
                <a:hlinkClick r:id="rId4"/>
              </a:rPr>
              <a:t>https://docs.python.org/3/library/functions.html#print</a:t>
            </a:r>
            <a:endParaRPr lang="nl-BE" dirty="0">
              <a:solidFill>
                <a:srgbClr val="00B050"/>
              </a:solidFill>
            </a:endParaRPr>
          </a:p>
          <a:p>
            <a:endParaRPr lang="nl-BE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F227892B-3776-420C-8E38-DA6D58CDD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086" y="3368748"/>
            <a:ext cx="4651562" cy="1158692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684779B-D1F7-4152-B169-1D73FB1D8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323"/>
    </mc:Choice>
    <mc:Fallback xmlns="">
      <p:transition spd="slow" advTm="145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6021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string is a composite data type: consists of an ordered sequence of characters</a:t>
            </a:r>
          </a:p>
          <a:p>
            <a:r>
              <a:rPr lang="en-GB" dirty="0"/>
              <a:t>The characters of the string can be reached via the index, which starts counting from 0.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month = 'October' or </a:t>
            </a:r>
          </a:p>
          <a:p>
            <a:pPr lvl="1"/>
            <a:r>
              <a:rPr lang="en-GB" dirty="0"/>
              <a:t>month = "October"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           month[2]</a:t>
            </a:r>
          </a:p>
          <a:p>
            <a:r>
              <a:rPr lang="en-GB" dirty="0"/>
              <a:t>A string is ‘immutable’. This means: never write </a:t>
            </a:r>
            <a:r>
              <a:rPr lang="en-GB" sz="2400" dirty="0">
                <a:latin typeface="Consolas" panose="020B0609020204030204" pitchFamily="49" charset="0"/>
              </a:rPr>
              <a:t>month[2]='p'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179056"/>
              </p:ext>
            </p:extLst>
          </p:nvPr>
        </p:nvGraphicFramePr>
        <p:xfrm>
          <a:off x="1280327" y="4410158"/>
          <a:ext cx="37978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544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b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r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cxnSp>
        <p:nvCxnSpPr>
          <p:cNvPr id="7" name="Rechte verbindingslijn met pijl 6"/>
          <p:cNvCxnSpPr/>
          <p:nvPr/>
        </p:nvCxnSpPr>
        <p:spPr>
          <a:xfrm flipV="1">
            <a:off x="2679192" y="5080000"/>
            <a:ext cx="0" cy="512064"/>
          </a:xfrm>
          <a:prstGeom prst="straightConnector1">
            <a:avLst/>
          </a:prstGeom>
          <a:ln w="38100">
            <a:solidFill>
              <a:srgbClr val="458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FE085CF1-8B9C-4497-8050-1AAD92E81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866" y="3029498"/>
            <a:ext cx="3388287" cy="27613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5AB3AA3E-BEBA-454E-A3EF-F81659FB4ADB}"/>
              </a:ext>
            </a:extLst>
          </p:cNvPr>
          <p:cNvCxnSpPr/>
          <p:nvPr/>
        </p:nvCxnSpPr>
        <p:spPr>
          <a:xfrm flipV="1">
            <a:off x="7653528" y="5934456"/>
            <a:ext cx="1859280" cy="5584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304414F6-9BFD-4EB2-8F8F-C86FAD6695CC}"/>
              </a:ext>
            </a:extLst>
          </p:cNvPr>
          <p:cNvCxnSpPr>
            <a:cxnSpLocks/>
          </p:cNvCxnSpPr>
          <p:nvPr/>
        </p:nvCxnSpPr>
        <p:spPr>
          <a:xfrm>
            <a:off x="7653528" y="6007608"/>
            <a:ext cx="1859280" cy="5313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5490E88-15AA-4224-9F0C-7AF91DA89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162" y="3483228"/>
            <a:ext cx="2605477" cy="2366327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A2A46E0-A7D7-412D-B6EB-83499483F7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230"/>
    </mc:Choice>
    <mc:Fallback xmlns="">
      <p:transition spd="slow" advTm="128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F8905-634A-4FD3-9ECE-AD9BBD9C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 different </a:t>
            </a:r>
            <a:r>
              <a:rPr lang="nl-BE" dirty="0" err="1"/>
              <a:t>delimitters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string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C2925A-9796-4653-A614-AFB9380E1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BE" dirty="0"/>
              <a:t>keeper 		=  </a:t>
            </a:r>
            <a:r>
              <a:rPr lang="nl-BE" dirty="0">
                <a:solidFill>
                  <a:srgbClr val="FF0000"/>
                </a:solidFill>
              </a:rPr>
              <a:t>‘</a:t>
            </a:r>
            <a:r>
              <a:rPr lang="nl-BE" dirty="0"/>
              <a:t>Thibaut </a:t>
            </a:r>
            <a:r>
              <a:rPr lang="nl-BE" dirty="0" err="1"/>
              <a:t>Courtois</a:t>
            </a:r>
            <a:r>
              <a:rPr lang="nl-BE" dirty="0">
                <a:solidFill>
                  <a:srgbClr val="FF0000"/>
                </a:solidFill>
              </a:rPr>
              <a:t>’</a:t>
            </a:r>
            <a:r>
              <a:rPr lang="nl-BE" dirty="0"/>
              <a:t>			</a:t>
            </a:r>
            <a:r>
              <a:rPr lang="nl-BE" dirty="0">
                <a:solidFill>
                  <a:srgbClr val="00B050"/>
                </a:solidFill>
              </a:rPr>
              <a:t># ‘</a:t>
            </a:r>
          </a:p>
          <a:p>
            <a:pPr marL="0" indent="0">
              <a:buNone/>
            </a:pPr>
            <a:r>
              <a:rPr lang="nl-BE" dirty="0" err="1"/>
              <a:t>defender</a:t>
            </a:r>
            <a:r>
              <a:rPr lang="nl-BE" dirty="0"/>
              <a:t>  	=  </a:t>
            </a:r>
            <a:r>
              <a:rPr lang="nl-BE" dirty="0">
                <a:solidFill>
                  <a:srgbClr val="FF0000"/>
                </a:solidFill>
              </a:rPr>
              <a:t>“</a:t>
            </a:r>
            <a:r>
              <a:rPr lang="nl-BE" dirty="0"/>
              <a:t>Jan </a:t>
            </a:r>
            <a:r>
              <a:rPr lang="nl-BE" dirty="0" err="1"/>
              <a:t>Vertonghen</a:t>
            </a:r>
            <a:r>
              <a:rPr lang="nl-BE" dirty="0">
                <a:solidFill>
                  <a:srgbClr val="FF0000"/>
                </a:solidFill>
              </a:rPr>
              <a:t>”</a:t>
            </a:r>
            <a:r>
              <a:rPr lang="nl-BE" dirty="0"/>
              <a:t>			</a:t>
            </a:r>
            <a:r>
              <a:rPr lang="nl-BE" dirty="0">
                <a:solidFill>
                  <a:srgbClr val="00B050"/>
                </a:solidFill>
              </a:rPr>
              <a:t># “</a:t>
            </a:r>
          </a:p>
          <a:p>
            <a:pPr marL="0" indent="0">
              <a:buNone/>
            </a:pPr>
            <a:r>
              <a:rPr lang="nl-BE" dirty="0" err="1"/>
              <a:t>midfielder</a:t>
            </a:r>
            <a:r>
              <a:rPr lang="nl-BE" dirty="0"/>
              <a:t> 	= </a:t>
            </a:r>
            <a:r>
              <a:rPr lang="nl-BE" dirty="0">
                <a:solidFill>
                  <a:srgbClr val="FF0000"/>
                </a:solidFill>
              </a:rPr>
              <a:t>‘’’</a:t>
            </a:r>
            <a:r>
              <a:rPr lang="nl-BE" dirty="0"/>
              <a:t>Kevin De Bruyne</a:t>
            </a:r>
            <a:r>
              <a:rPr lang="nl-BE" dirty="0">
                <a:solidFill>
                  <a:srgbClr val="FF0000"/>
                </a:solidFill>
              </a:rPr>
              <a:t>’’’</a:t>
            </a:r>
            <a:r>
              <a:rPr lang="nl-BE" dirty="0"/>
              <a:t>			</a:t>
            </a:r>
            <a:r>
              <a:rPr lang="nl-BE" dirty="0">
                <a:solidFill>
                  <a:srgbClr val="00B050"/>
                </a:solidFill>
              </a:rPr>
              <a:t># ‘’’  (triple ‘)</a:t>
            </a:r>
          </a:p>
          <a:p>
            <a:pPr marL="0" indent="0">
              <a:buNone/>
            </a:pPr>
            <a:r>
              <a:rPr lang="nl-BE" dirty="0" err="1"/>
              <a:t>striker</a:t>
            </a:r>
            <a:r>
              <a:rPr lang="nl-BE" dirty="0"/>
              <a:t> 		= </a:t>
            </a:r>
            <a:r>
              <a:rPr lang="nl-BE" dirty="0">
                <a:solidFill>
                  <a:srgbClr val="FF0000"/>
                </a:solidFill>
              </a:rPr>
              <a:t>“””</a:t>
            </a:r>
            <a:r>
              <a:rPr lang="nl-BE" dirty="0" err="1"/>
              <a:t>Romelu</a:t>
            </a:r>
            <a:r>
              <a:rPr lang="nl-BE" dirty="0"/>
              <a:t> </a:t>
            </a:r>
            <a:r>
              <a:rPr lang="nl-BE" dirty="0" err="1"/>
              <a:t>Lukaku</a:t>
            </a:r>
            <a:r>
              <a:rPr lang="nl-BE" dirty="0">
                <a:solidFill>
                  <a:srgbClr val="FF0000"/>
                </a:solidFill>
              </a:rPr>
              <a:t>”””</a:t>
            </a:r>
            <a:r>
              <a:rPr lang="nl-BE" dirty="0"/>
              <a:t>			</a:t>
            </a:r>
            <a:r>
              <a:rPr lang="nl-BE" dirty="0">
                <a:solidFill>
                  <a:srgbClr val="00B050"/>
                </a:solidFill>
              </a:rPr>
              <a:t># ”””(triple”)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titel = </a:t>
            </a:r>
            <a:r>
              <a:rPr lang="nl-BE" dirty="0">
                <a:solidFill>
                  <a:srgbClr val="FF0000"/>
                </a:solidFill>
              </a:rPr>
              <a:t>“</a:t>
            </a:r>
            <a:r>
              <a:rPr lang="nl-BE" dirty="0"/>
              <a:t>Harry Potter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philosopher</a:t>
            </a:r>
            <a:r>
              <a:rPr lang="nl-BE" dirty="0" err="1">
                <a:highlight>
                  <a:srgbClr val="FFFF00"/>
                </a:highlight>
              </a:rPr>
              <a:t>’s</a:t>
            </a:r>
            <a:r>
              <a:rPr lang="nl-BE" dirty="0"/>
              <a:t> </a:t>
            </a:r>
            <a:r>
              <a:rPr lang="nl-BE" dirty="0" err="1"/>
              <a:t>stone</a:t>
            </a:r>
            <a:r>
              <a:rPr lang="nl-BE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nl-BE" dirty="0"/>
              <a:t>song = </a:t>
            </a:r>
            <a:r>
              <a:rPr lang="nl-BE" dirty="0">
                <a:solidFill>
                  <a:srgbClr val="FF0000"/>
                </a:solidFill>
              </a:rPr>
              <a:t>‘‘’</a:t>
            </a:r>
            <a:r>
              <a:rPr lang="nl-BE" dirty="0" err="1"/>
              <a:t>she</a:t>
            </a:r>
            <a:r>
              <a:rPr lang="nl-BE" dirty="0"/>
              <a:t> </a:t>
            </a:r>
            <a:r>
              <a:rPr lang="nl-BE" dirty="0" err="1"/>
              <a:t>said</a:t>
            </a:r>
            <a:r>
              <a:rPr lang="nl-BE" dirty="0"/>
              <a:t>: </a:t>
            </a:r>
            <a:r>
              <a:rPr lang="nl-BE" dirty="0">
                <a:highlight>
                  <a:srgbClr val="FFFF00"/>
                </a:highlight>
              </a:rPr>
              <a:t>“</a:t>
            </a:r>
            <a:r>
              <a:rPr lang="nl-BE" dirty="0"/>
              <a:t>I </a:t>
            </a:r>
            <a:r>
              <a:rPr lang="nl-BE" dirty="0" err="1"/>
              <a:t>think</a:t>
            </a:r>
            <a:r>
              <a:rPr lang="nl-BE" dirty="0"/>
              <a:t> </a:t>
            </a:r>
            <a:r>
              <a:rPr lang="nl-BE" dirty="0" err="1"/>
              <a:t>I</a:t>
            </a:r>
            <a:r>
              <a:rPr lang="nl-BE" dirty="0" err="1">
                <a:highlight>
                  <a:srgbClr val="FFFF00"/>
                </a:highlight>
              </a:rPr>
              <a:t>’</a:t>
            </a:r>
            <a:r>
              <a:rPr lang="nl-BE" dirty="0" err="1"/>
              <a:t>m</a:t>
            </a:r>
            <a:r>
              <a:rPr lang="nl-BE" dirty="0"/>
              <a:t> in love.</a:t>
            </a:r>
            <a:r>
              <a:rPr lang="nl-BE" dirty="0">
                <a:highlight>
                  <a:srgbClr val="FFFF00"/>
                </a:highlight>
              </a:rPr>
              <a:t>”</a:t>
            </a:r>
            <a:r>
              <a:rPr lang="nl-BE" dirty="0">
                <a:solidFill>
                  <a:srgbClr val="FF0000"/>
                </a:solidFill>
              </a:rPr>
              <a:t>’’’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sz="2400" dirty="0"/>
              <a:t>This end of text problem can also be solved with an escape character ‘\’ (backslash)</a:t>
            </a:r>
          </a:p>
          <a:p>
            <a:pPr marL="0" indent="0">
              <a:buNone/>
            </a:pPr>
            <a:r>
              <a:rPr lang="nl-BE" sz="2400" dirty="0"/>
              <a:t>which alters the meaning of the successive character. In </a:t>
            </a:r>
            <a:r>
              <a:rPr lang="nl-BE" sz="2400" dirty="0" err="1"/>
              <a:t>this</a:t>
            </a:r>
            <a:r>
              <a:rPr lang="nl-BE" sz="2400" dirty="0"/>
              <a:t> case </a:t>
            </a:r>
            <a:r>
              <a:rPr lang="nl-BE" sz="2400" dirty="0" err="1"/>
              <a:t>the</a:t>
            </a:r>
            <a:r>
              <a:rPr lang="nl-BE" sz="2400" dirty="0"/>
              <a:t> ‘ (or “)</a:t>
            </a:r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r>
              <a:rPr lang="nl-BE" dirty="0"/>
              <a:t>song = </a:t>
            </a:r>
            <a:r>
              <a:rPr lang="nl-BE" dirty="0">
                <a:solidFill>
                  <a:srgbClr val="FF0000"/>
                </a:solidFill>
              </a:rPr>
              <a:t>’</a:t>
            </a:r>
            <a:r>
              <a:rPr lang="nl-BE" dirty="0" err="1"/>
              <a:t>she</a:t>
            </a:r>
            <a:r>
              <a:rPr lang="nl-BE" dirty="0"/>
              <a:t> </a:t>
            </a:r>
            <a:r>
              <a:rPr lang="nl-BE" dirty="0" err="1"/>
              <a:t>said</a:t>
            </a:r>
            <a:r>
              <a:rPr lang="nl-BE" dirty="0"/>
              <a:t>: “I </a:t>
            </a:r>
            <a:r>
              <a:rPr lang="nl-BE" dirty="0" err="1"/>
              <a:t>think</a:t>
            </a:r>
            <a:r>
              <a:rPr lang="nl-BE" dirty="0"/>
              <a:t> I</a:t>
            </a:r>
            <a:r>
              <a:rPr lang="nl-BE" dirty="0">
                <a:highlight>
                  <a:srgbClr val="FFFF00"/>
                </a:highlight>
              </a:rPr>
              <a:t>\’</a:t>
            </a:r>
            <a:r>
              <a:rPr lang="nl-BE" dirty="0"/>
              <a:t>m in love.”</a:t>
            </a:r>
            <a:r>
              <a:rPr lang="nl-BE" dirty="0">
                <a:solidFill>
                  <a:srgbClr val="FF0000"/>
                </a:solidFill>
              </a:rPr>
              <a:t>’</a:t>
            </a:r>
          </a:p>
          <a:p>
            <a:pPr marL="0" indent="0">
              <a:buNone/>
            </a:pPr>
            <a:r>
              <a:rPr lang="nl-BE" dirty="0"/>
              <a:t>song = </a:t>
            </a:r>
            <a:r>
              <a:rPr lang="nl-BE" dirty="0">
                <a:solidFill>
                  <a:srgbClr val="FF0000"/>
                </a:solidFill>
              </a:rPr>
              <a:t>“</a:t>
            </a:r>
            <a:r>
              <a:rPr lang="nl-BE" dirty="0"/>
              <a:t>she said: </a:t>
            </a:r>
            <a:r>
              <a:rPr lang="nl-BE" dirty="0">
                <a:highlight>
                  <a:srgbClr val="FFFF00"/>
                </a:highlight>
              </a:rPr>
              <a:t>\“</a:t>
            </a:r>
            <a:r>
              <a:rPr lang="nl-BE" dirty="0"/>
              <a:t>I think I’m in love.</a:t>
            </a:r>
            <a:r>
              <a:rPr lang="nl-BE" dirty="0">
                <a:highlight>
                  <a:srgbClr val="FFFF00"/>
                </a:highlight>
              </a:rPr>
              <a:t>\”</a:t>
            </a:r>
            <a:r>
              <a:rPr lang="nl-BE" dirty="0">
                <a:solidFill>
                  <a:srgbClr val="FF0000"/>
                </a:solidFill>
              </a:rPr>
              <a:t>”		</a:t>
            </a:r>
            <a:r>
              <a:rPr lang="nl-BE" dirty="0">
                <a:solidFill>
                  <a:srgbClr val="00B050"/>
                </a:solidFill>
              </a:rPr>
              <a:t>#alternative solution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C669A4-4D1A-4F4B-B8EF-0002F256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6A54EDE-6CD0-4AD0-9112-06BD3BE06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67"/>
    </mc:Choice>
    <mc:Fallback xmlns="">
      <p:transition spd="slow" advTm="172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Length of a 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Built-in function </a:t>
            </a:r>
            <a:r>
              <a:rPr lang="en-GB" dirty="0" err="1">
                <a:solidFill>
                  <a:srgbClr val="4584B6"/>
                </a:solidFill>
              </a:rPr>
              <a:t>len</a:t>
            </a:r>
            <a:r>
              <a:rPr lang="en-GB" dirty="0">
                <a:solidFill>
                  <a:srgbClr val="4584B6"/>
                </a:solidFill>
              </a:rPr>
              <a:t>()</a:t>
            </a:r>
          </a:p>
          <a:p>
            <a:pPr lvl="1"/>
            <a:r>
              <a:rPr lang="en-GB" dirty="0"/>
              <a:t>You pass the string as an argument: e.g. </a:t>
            </a:r>
            <a:r>
              <a:rPr lang="en-GB" dirty="0" err="1"/>
              <a:t>len</a:t>
            </a:r>
            <a:r>
              <a:rPr lang="en-GB" dirty="0"/>
              <a:t>(month)</a:t>
            </a:r>
          </a:p>
          <a:p>
            <a:pPr lvl="1"/>
            <a:r>
              <a:rPr lang="en-GB" dirty="0"/>
              <a:t>The result indicates how many characters the string consists of</a:t>
            </a:r>
          </a:p>
          <a:p>
            <a:pPr lvl="1"/>
            <a:r>
              <a:rPr lang="en-GB" dirty="0"/>
              <a:t>Note: a string with length 7 has 7 characters which are numbered 0 ... 6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58554"/>
              </p:ext>
            </p:extLst>
          </p:nvPr>
        </p:nvGraphicFramePr>
        <p:xfrm>
          <a:off x="7187663" y="3789030"/>
          <a:ext cx="37978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544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b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r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B5737E3F-ABEE-463F-9E23-37C7AF95B3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83"/>
          <a:stretch/>
        </p:blipFill>
        <p:spPr>
          <a:xfrm>
            <a:off x="1206529" y="3674378"/>
            <a:ext cx="4540946" cy="25025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7B5F4E3-DACF-43ED-B9BC-8354F19F2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35"/>
    </mc:Choice>
    <mc:Fallback xmlns="">
      <p:transition spd="slow" advTm="96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Strings are an ordered sequence of characters</a:t>
            </a:r>
          </a:p>
          <a:p>
            <a:r>
              <a:rPr lang="en-GB"/>
              <a:t>Each character is represented internally in binary form</a:t>
            </a:r>
          </a:p>
          <a:p>
            <a:r>
              <a:rPr lang="en-GB"/>
              <a:t>Standardized character sets:</a:t>
            </a:r>
          </a:p>
          <a:p>
            <a:pPr lvl="1"/>
            <a:r>
              <a:rPr lang="en-GB"/>
              <a:t>ANSI (American National Standards Institute)</a:t>
            </a:r>
          </a:p>
          <a:p>
            <a:pPr lvl="1"/>
            <a:r>
              <a:rPr lang="en-GB"/>
              <a:t>ASCII (American Standard Code for Information Interchange)</a:t>
            </a:r>
          </a:p>
          <a:p>
            <a:pPr lvl="2"/>
            <a:r>
              <a:rPr lang="en-GB"/>
              <a:t>Uses bytes</a:t>
            </a:r>
          </a:p>
          <a:p>
            <a:pPr lvl="2"/>
            <a:r>
              <a:rPr lang="en-GB"/>
              <a:t>ASCII table links bytes to symbols</a:t>
            </a:r>
          </a:p>
          <a:p>
            <a:pPr lvl="1"/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701872"/>
              </p:ext>
            </p:extLst>
          </p:nvPr>
        </p:nvGraphicFramePr>
        <p:xfrm>
          <a:off x="1837943" y="4864607"/>
          <a:ext cx="6501384" cy="140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443974243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 </a:t>
                      </a:r>
                      <a:r>
                        <a:rPr lang="nl-BE" baseline="30000" dirty="0"/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cxnSp>
        <p:nvCxnSpPr>
          <p:cNvPr id="8" name="Rechte verbindingslijn met pijl 7"/>
          <p:cNvCxnSpPr/>
          <p:nvPr/>
        </p:nvCxnSpPr>
        <p:spPr>
          <a:xfrm>
            <a:off x="8695944" y="5565632"/>
            <a:ext cx="9875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9690220" y="5334799"/>
            <a:ext cx="69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rgbClr val="FF0000"/>
                </a:solidFill>
              </a:rPr>
              <a:t>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03D2426-5834-4F2B-B7F2-27052BFA6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71"/>
    </mc:Choice>
    <mc:Fallback xmlns="">
      <p:transition spd="slow" advTm="52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CADE8-B2CF-480B-BDD7-C535FC31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ASCII is a subset of </a:t>
            </a:r>
            <a:r>
              <a:rPr lang="nl-BE" dirty="0" err="1"/>
              <a:t>Unicode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F6BE02-9FB2-42A8-8AAF-0C2CD60A1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Python's</a:t>
            </a:r>
            <a:r>
              <a:rPr lang="en-US" dirty="0"/>
              <a:t> string </a:t>
            </a:r>
            <a:r>
              <a:rPr lang="en-US" b="1" dirty="0"/>
              <a:t>type uses</a:t>
            </a:r>
            <a:r>
              <a:rPr lang="en-US" dirty="0"/>
              <a:t> the </a:t>
            </a:r>
            <a:r>
              <a:rPr lang="en-US" b="1" dirty="0"/>
              <a:t>Unicode</a:t>
            </a:r>
            <a:r>
              <a:rPr lang="en-US" dirty="0"/>
              <a:t> Standard for representing characters, </a:t>
            </a:r>
          </a:p>
          <a:p>
            <a:pPr lvl="1"/>
            <a:r>
              <a:rPr lang="en-US" dirty="0"/>
              <a:t>which lets </a:t>
            </a:r>
            <a:r>
              <a:rPr lang="en-US" b="1" dirty="0"/>
              <a:t>Python</a:t>
            </a:r>
            <a:r>
              <a:rPr lang="en-US" dirty="0"/>
              <a:t> programs work with all these different possible characters.</a:t>
            </a:r>
          </a:p>
          <a:p>
            <a:pPr lvl="1"/>
            <a:r>
              <a:rPr lang="en-US" b="1" dirty="0"/>
              <a:t>Unicode</a:t>
            </a:r>
            <a:r>
              <a:rPr lang="en-US" dirty="0"/>
              <a:t> (https://www.</a:t>
            </a:r>
            <a:r>
              <a:rPr lang="en-US" b="1" dirty="0"/>
              <a:t>unicode</a:t>
            </a:r>
            <a:r>
              <a:rPr lang="en-US" dirty="0"/>
              <a:t>.org/) is a specification that aims to list every character used by human languages and gives each character its own unique code.</a:t>
            </a:r>
            <a:endParaRPr lang="nl-NL" b="1" dirty="0"/>
          </a:p>
          <a:p>
            <a:endParaRPr lang="nl-NL" b="1" dirty="0"/>
          </a:p>
          <a:p>
            <a:r>
              <a:rPr lang="nl-NL" b="1" dirty="0"/>
              <a:t>Python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ASCII, UTF-8, UTF-16 </a:t>
            </a:r>
            <a:r>
              <a:rPr lang="nl-NL" dirty="0" err="1"/>
              <a:t>and</a:t>
            </a:r>
            <a:r>
              <a:rPr lang="nl-NL" dirty="0"/>
              <a:t> even UTF-32</a:t>
            </a:r>
            <a:endParaRPr lang="nl-NL" b="1" dirty="0"/>
          </a:p>
          <a:p>
            <a:pPr lvl="1"/>
            <a:r>
              <a:rPr lang="nl-NL" dirty="0"/>
              <a:t>ASCII is a 7-bit code </a:t>
            </a:r>
          </a:p>
          <a:p>
            <a:pPr lvl="1"/>
            <a:r>
              <a:rPr lang="nl-NL" dirty="0"/>
              <a:t>UTF-8 is a 8-bit code </a:t>
            </a:r>
            <a:r>
              <a:rPr lang="nl-NL" dirty="0" err="1"/>
              <a:t>and</a:t>
            </a:r>
            <a:r>
              <a:rPr lang="nl-NL" dirty="0"/>
              <a:t> supports </a:t>
            </a:r>
            <a:r>
              <a:rPr lang="nl-NL" dirty="0" err="1"/>
              <a:t>the</a:t>
            </a:r>
            <a:r>
              <a:rPr lang="nl-NL" dirty="0"/>
              <a:t> major part of western </a:t>
            </a:r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/>
              <a:t>UTF-16 or UTF-32 is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support </a:t>
            </a:r>
            <a:r>
              <a:rPr lang="nl-NL" dirty="0" err="1"/>
              <a:t>Hebrew</a:t>
            </a:r>
            <a:r>
              <a:rPr lang="nl-NL" dirty="0"/>
              <a:t>, Chinese, </a:t>
            </a:r>
            <a:r>
              <a:rPr lang="nl-NL" dirty="0" err="1"/>
              <a:t>Arabic</a:t>
            </a:r>
            <a:r>
              <a:rPr lang="nl-NL" dirty="0"/>
              <a:t>, </a:t>
            </a:r>
            <a:r>
              <a:rPr lang="nl-NL" dirty="0" err="1"/>
              <a:t>etc</a:t>
            </a:r>
            <a:r>
              <a:rPr lang="nl-NL" dirty="0"/>
              <a:t>… </a:t>
            </a:r>
          </a:p>
          <a:p>
            <a:pPr lvl="2"/>
            <a:r>
              <a:rPr lang="nl-NL" dirty="0"/>
              <a:t>It’s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in </a:t>
            </a:r>
            <a:r>
              <a:rPr lang="nl-NL" dirty="0" err="1"/>
              <a:t>communication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different systems (API)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43DC7C2-13C4-4437-9CAA-4E1558FB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A76CEFB-F80A-47AA-9B24-71FDF3DF75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0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25"/>
    </mc:Choice>
    <mc:Fallback xmlns="">
      <p:transition spd="slow" advTm="98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127 </a:t>
            </a:r>
            <a:r>
              <a:rPr lang="nl-BE" dirty="0" err="1"/>
              <a:t>characters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ASCII table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5053" y="6521398"/>
            <a:ext cx="11291048" cy="3366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/>
              <a:t>https://www.eecis.udel.edu/~amer/CISC651/ASCII-Conversion-Chart.pdf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8599" y="1419752"/>
            <a:ext cx="8303956" cy="496512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BF3A35C-A602-4AAF-A8E3-9A6EB32A94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10"/>
    </mc:Choice>
    <mc:Fallback xmlns="">
      <p:transition spd="slow" advTm="83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Built-in functions</a:t>
            </a:r>
          </a:p>
          <a:p>
            <a:pPr lvl="1"/>
            <a:r>
              <a:rPr lang="en-GB" sz="2800" dirty="0" err="1">
                <a:solidFill>
                  <a:srgbClr val="4584B6"/>
                </a:solidFill>
              </a:rPr>
              <a:t>ord</a:t>
            </a:r>
            <a:r>
              <a:rPr lang="en-GB" sz="2800" dirty="0">
                <a:solidFill>
                  <a:srgbClr val="4584B6"/>
                </a:solidFill>
              </a:rPr>
              <a:t>()</a:t>
            </a:r>
            <a:r>
              <a:rPr lang="en-GB" sz="2800" dirty="0"/>
              <a:t> 		character to ASCII code (integer)</a:t>
            </a:r>
          </a:p>
          <a:p>
            <a:pPr lvl="1"/>
            <a:r>
              <a:rPr lang="en-GB" sz="2800" dirty="0" err="1">
                <a:solidFill>
                  <a:srgbClr val="4584B6"/>
                </a:solidFill>
              </a:rPr>
              <a:t>chr</a:t>
            </a:r>
            <a:r>
              <a:rPr lang="en-GB" sz="2800" dirty="0">
                <a:solidFill>
                  <a:srgbClr val="4584B6"/>
                </a:solidFill>
              </a:rPr>
              <a:t>()</a:t>
            </a:r>
            <a:r>
              <a:rPr lang="en-GB" sz="2800" dirty="0"/>
              <a:t> 		ASCII code (integer) to character</a:t>
            </a:r>
          </a:p>
          <a:p>
            <a:pPr marL="457200" lvl="1" indent="0">
              <a:buNone/>
            </a:pP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nl-B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</a:t>
            </a:r>
            <a:r>
              <a:rPr lang="nl-B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nl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comes</a:t>
            </a: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nl-B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ordinal</a:t>
            </a: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(rang</a:t>
            </a:r>
            <a:r>
              <a:rPr lang="nl-BE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</a:t>
            </a:r>
            <a:r>
              <a:rPr lang="nl-B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</a:t>
            </a: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returns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ordinal value of its argument.</a:t>
            </a:r>
            <a:endParaRPr lang="en-GB" sz="2800" dirty="0"/>
          </a:p>
          <a:p>
            <a:r>
              <a:rPr lang="en-GB" sz="3200" dirty="0"/>
              <a:t>Example 1: print every letter of the alphabet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000" dirty="0"/>
          </a:p>
          <a:p>
            <a:pPr lvl="1"/>
            <a:endParaRPr lang="en-GB" sz="2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51"/>
          <a:stretch/>
        </p:blipFill>
        <p:spPr>
          <a:xfrm>
            <a:off x="9780495" y="1749454"/>
            <a:ext cx="1828800" cy="1419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6E4058F-CCD6-4E83-9DE0-7358A092D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442" y="5510244"/>
            <a:ext cx="9521242" cy="5728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EE3E75E-6E7B-4E27-A4A1-8AC0E0C46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442" y="4361704"/>
            <a:ext cx="5686172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 + i)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081B5F-9C9E-42AD-BA4D-A57393BA8A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38FF4EE-A047-4638-B0B1-000A661B4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06" y="3025269"/>
            <a:ext cx="601436" cy="60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507"/>
    </mc:Choice>
    <mc:Fallback xmlns="">
      <p:transition spd="slow" advTm="15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95631192-6b12-42ed-b03e-090cccb175ee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4159</TotalTime>
  <Words>1942</Words>
  <Application>Microsoft Office PowerPoint</Application>
  <PresentationFormat>Widescreen</PresentationFormat>
  <Paragraphs>430</Paragraphs>
  <Slides>25</Slides>
  <Notes>6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Consolas</vt:lpstr>
      <vt:lpstr>Courier New</vt:lpstr>
      <vt:lpstr>Kantoorthema</vt:lpstr>
      <vt:lpstr>Chapter 4</vt:lpstr>
      <vt:lpstr>Content</vt:lpstr>
      <vt:lpstr>String</vt:lpstr>
      <vt:lpstr>4 different delimitters for a string</vt:lpstr>
      <vt:lpstr>Length of a string</vt:lpstr>
      <vt:lpstr>Characters</vt:lpstr>
      <vt:lpstr>ASCII is a subset of Unicode</vt:lpstr>
      <vt:lpstr>127 characters in the ASCII table</vt:lpstr>
      <vt:lpstr>Characters</vt:lpstr>
      <vt:lpstr>Characters</vt:lpstr>
      <vt:lpstr>Loop over the characters of a string</vt:lpstr>
      <vt:lpstr>Slicing</vt:lpstr>
      <vt:lpstr>Slicing</vt:lpstr>
      <vt:lpstr>Slicing</vt:lpstr>
      <vt:lpstr>Quiz </vt:lpstr>
      <vt:lpstr>Quiz: solutions </vt:lpstr>
      <vt:lpstr>Compare strings</vt:lpstr>
      <vt:lpstr>Compare strings: operator (not) in</vt:lpstr>
      <vt:lpstr>Strings: program example</vt:lpstr>
      <vt:lpstr>String methods</vt:lpstr>
      <vt:lpstr>String methods</vt:lpstr>
      <vt:lpstr>String methods: format</vt:lpstr>
      <vt:lpstr>String methods: format</vt:lpstr>
      <vt:lpstr>String methods</vt:lpstr>
      <vt:lpstr>A more complete print-function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Eric Pauwels</dc:creator>
  <cp:lastModifiedBy>Ellen Torfs</cp:lastModifiedBy>
  <cp:revision>117</cp:revision>
  <dcterms:created xsi:type="dcterms:W3CDTF">2018-02-21T07:41:18Z</dcterms:created>
  <dcterms:modified xsi:type="dcterms:W3CDTF">2021-09-29T12:03:34Z</dcterms:modified>
</cp:coreProperties>
</file>